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Masters/slideMaster26.xml" ContentType="application/vnd.openxmlformats-officedocument.presentationml.slideMaster+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8.xml" ContentType="application/vnd.openxmlformats-officedocument.theme+xml"/>
  <Override PartName="/ppt/theme/theme29.xml" ContentType="application/vnd.openxmlformats-officedocument.theme+xml"/>
  <Override PartName="/ppt/notesSlides/notesSlide16.xml" ContentType="application/vnd.openxmlformats-officedocument.presentationml.notesSlid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theme/theme14.xml" ContentType="application/vnd.openxmlformats-officedocument.theme+xml"/>
  <Override PartName="/ppt/theme/theme25.xml" ContentType="application/vnd.openxmlformats-officedocument.theme+xml"/>
  <Override PartName="/ppt/notesSlides/notesSlide12.xml" ContentType="application/vnd.openxmlformats-officedocument.presentationml.notesSlide+xml"/>
  <Override PartName="/ppt/theme/theme21.xml" ContentType="application/vnd.openxmlformats-officedocument.them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heme/theme19.xml" ContentType="application/vnd.openxmlformats-officedocument.theme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Masters/slideMaster23.xml" ContentType="application/vnd.openxmlformats-officedocument.presentationml.slideMaster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26.xml" ContentType="application/vnd.openxmlformats-officedocument.theme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heme/theme15.xml" ContentType="application/vnd.openxmlformats-officedocument.theme+xml"/>
  <Default Extension="gif" ContentType="image/gif"/>
  <Override PartName="/ppt/notesSlides/notesSlide8.xml" ContentType="application/vnd.openxmlformats-officedocument.presentationml.notesSlide+xml"/>
  <Override PartName="/ppt/theme/theme22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theme/theme11.xml" ContentType="application/vnd.openxmlformats-officedocument.theme+xml"/>
  <Override PartName="/ppt/theme/theme20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6.xml" ContentType="application/vnd.openxmlformats-officedocument.theme+xml"/>
  <Override PartName="/ppt/theme/theme27.xml" ContentType="application/vnd.openxmlformats-officedocument.theme+xml"/>
  <Override PartName="/ppt/notesSlides/notesSlide14.xml" ContentType="application/vnd.openxmlformats-officedocument.presentationml.notesSlide+xml"/>
  <Override PartName="/ppt/slideMasters/slideMaster13.xml" ContentType="application/vnd.openxmlformats-officedocument.presentationml.slideMaster+xml"/>
  <Override PartName="/ppt/theme/theme23.xml" ContentType="application/vnd.openxmlformats-officedocument.theme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8.xml" ContentType="application/vnd.openxmlformats-officedocument.theme+xml"/>
  <Override PartName="/ppt/notesSlides/notesSlide15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slideLayouts/slideLayout30.xml" ContentType="application/vnd.openxmlformats-officedocument.presentationml.slideLayout+xml"/>
  <Override PartName="/ppt/slideMasters/slideMaster21.xml" ContentType="application/vnd.openxmlformats-officedocument.presentationml.slideMaster+xml"/>
  <Override PartName="/ppt/theme/theme24.xml" ContentType="application/vnd.openxmlformats-officedocument.them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2" r:id="rId2"/>
    <p:sldMasterId id="2147483699" r:id="rId3"/>
    <p:sldMasterId id="2147483701" r:id="rId4"/>
    <p:sldMasterId id="2147483703" r:id="rId5"/>
    <p:sldMasterId id="2147483705" r:id="rId6"/>
    <p:sldMasterId id="2147483707" r:id="rId7"/>
    <p:sldMasterId id="2147483709" r:id="rId8"/>
    <p:sldMasterId id="2147483711" r:id="rId9"/>
    <p:sldMasterId id="2147483713" r:id="rId10"/>
    <p:sldMasterId id="2147483715" r:id="rId11"/>
    <p:sldMasterId id="2147483717" r:id="rId12"/>
    <p:sldMasterId id="2147483719" r:id="rId13"/>
    <p:sldMasterId id="2147483721" r:id="rId14"/>
    <p:sldMasterId id="2147483723" r:id="rId15"/>
    <p:sldMasterId id="2147483725" r:id="rId16"/>
    <p:sldMasterId id="2147483729" r:id="rId17"/>
    <p:sldMasterId id="2147483731" r:id="rId18"/>
    <p:sldMasterId id="2147483733" r:id="rId19"/>
    <p:sldMasterId id="2147483735" r:id="rId20"/>
    <p:sldMasterId id="2147483739" r:id="rId21"/>
    <p:sldMasterId id="2147483741" r:id="rId22"/>
    <p:sldMasterId id="2147483743" r:id="rId23"/>
    <p:sldMasterId id="2147483747" r:id="rId24"/>
    <p:sldMasterId id="2147483767" r:id="rId25"/>
    <p:sldMasterId id="2147483769" r:id="rId26"/>
    <p:sldMasterId id="2147483771" r:id="rId27"/>
  </p:sldMasterIdLst>
  <p:notesMasterIdLst>
    <p:notesMasterId r:id="rId82"/>
  </p:notesMasterIdLst>
  <p:handoutMasterIdLst>
    <p:handoutMasterId r:id="rId83"/>
  </p:handoutMasterIdLst>
  <p:sldIdLst>
    <p:sldId id="1014" r:id="rId28"/>
    <p:sldId id="470" r:id="rId29"/>
    <p:sldId id="1104" r:id="rId30"/>
    <p:sldId id="1096" r:id="rId31"/>
    <p:sldId id="1030" r:id="rId32"/>
    <p:sldId id="1031" r:id="rId33"/>
    <p:sldId id="1032" r:id="rId34"/>
    <p:sldId id="1033" r:id="rId35"/>
    <p:sldId id="1106" r:id="rId36"/>
    <p:sldId id="1107" r:id="rId37"/>
    <p:sldId id="1029" r:id="rId38"/>
    <p:sldId id="1109" r:id="rId39"/>
    <p:sldId id="1108" r:id="rId40"/>
    <p:sldId id="1053" r:id="rId41"/>
    <p:sldId id="1105" r:id="rId42"/>
    <p:sldId id="1063" r:id="rId43"/>
    <p:sldId id="1069" r:id="rId44"/>
    <p:sldId id="1065" r:id="rId45"/>
    <p:sldId id="1071" r:id="rId46"/>
    <p:sldId id="1062" r:id="rId47"/>
    <p:sldId id="1013" r:id="rId48"/>
    <p:sldId id="1110" r:id="rId49"/>
    <p:sldId id="1111" r:id="rId50"/>
    <p:sldId id="1120" r:id="rId51"/>
    <p:sldId id="1118" r:id="rId52"/>
    <p:sldId id="1119" r:id="rId53"/>
    <p:sldId id="1092" r:id="rId54"/>
    <p:sldId id="1093" r:id="rId55"/>
    <p:sldId id="1057" r:id="rId56"/>
    <p:sldId id="1122" r:id="rId57"/>
    <p:sldId id="1124" r:id="rId58"/>
    <p:sldId id="1125" r:id="rId59"/>
    <p:sldId id="1126" r:id="rId60"/>
    <p:sldId id="1037" r:id="rId61"/>
    <p:sldId id="1083" r:id="rId62"/>
    <p:sldId id="1085" r:id="rId63"/>
    <p:sldId id="1086" r:id="rId64"/>
    <p:sldId id="1088" r:id="rId65"/>
    <p:sldId id="1089" r:id="rId66"/>
    <p:sldId id="1128" r:id="rId67"/>
    <p:sldId id="1090" r:id="rId68"/>
    <p:sldId id="1129" r:id="rId69"/>
    <p:sldId id="1131" r:id="rId70"/>
    <p:sldId id="1135" r:id="rId71"/>
    <p:sldId id="1136" r:id="rId72"/>
    <p:sldId id="1137" r:id="rId73"/>
    <p:sldId id="1138" r:id="rId74"/>
    <p:sldId id="1140" r:id="rId75"/>
    <p:sldId id="1150" r:id="rId76"/>
    <p:sldId id="1151" r:id="rId77"/>
    <p:sldId id="1152" r:id="rId78"/>
    <p:sldId id="1154" r:id="rId79"/>
    <p:sldId id="1155" r:id="rId80"/>
    <p:sldId id="1002" r:id="rId8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0033CC"/>
    <a:srgbClr val="339933"/>
    <a:srgbClr val="33CC33"/>
    <a:srgbClr val="666633"/>
    <a:srgbClr val="FF9900"/>
    <a:srgbClr val="FF0000"/>
    <a:srgbClr val="918E00"/>
    <a:srgbClr val="9933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6437" autoAdjust="0"/>
  </p:normalViewPr>
  <p:slideViewPr>
    <p:cSldViewPr snapToGrid="0">
      <p:cViewPr>
        <p:scale>
          <a:sx n="75" d="100"/>
          <a:sy n="75" d="100"/>
        </p:scale>
        <p:origin x="-1002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7920"/>
    </p:cViewPr>
  </p:sorterViewPr>
  <p:gridSpacing cx="92171838" cy="9217183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2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7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63" Type="http://schemas.openxmlformats.org/officeDocument/2006/relationships/slide" Target="slides/slide36.xml"/><Relationship Id="rId68" Type="http://schemas.openxmlformats.org/officeDocument/2006/relationships/slide" Target="slides/slide41.xml"/><Relationship Id="rId76" Type="http://schemas.openxmlformats.org/officeDocument/2006/relationships/slide" Target="slides/slide49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66" Type="http://schemas.openxmlformats.org/officeDocument/2006/relationships/slide" Target="slides/slide39.xml"/><Relationship Id="rId74" Type="http://schemas.openxmlformats.org/officeDocument/2006/relationships/slide" Target="slides/slide47.xml"/><Relationship Id="rId79" Type="http://schemas.openxmlformats.org/officeDocument/2006/relationships/slide" Target="slides/slide52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4.xml"/><Relationship Id="rId82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56" Type="http://schemas.openxmlformats.org/officeDocument/2006/relationships/slide" Target="slides/slide29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77" Type="http://schemas.openxmlformats.org/officeDocument/2006/relationships/slide" Target="slides/slide5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80" Type="http://schemas.openxmlformats.org/officeDocument/2006/relationships/slide" Target="slides/slide53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slide" Target="slides/slide19.xml"/><Relationship Id="rId59" Type="http://schemas.openxmlformats.org/officeDocument/2006/relationships/slide" Target="slides/slide32.xml"/><Relationship Id="rId67" Type="http://schemas.openxmlformats.org/officeDocument/2006/relationships/slide" Target="slides/slide40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54" Type="http://schemas.openxmlformats.org/officeDocument/2006/relationships/slide" Target="slides/slide27.xml"/><Relationship Id="rId62" Type="http://schemas.openxmlformats.org/officeDocument/2006/relationships/slide" Target="slides/slide35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81" Type="http://schemas.openxmlformats.org/officeDocument/2006/relationships/slide" Target="slides/slide54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5.png"/><Relationship Id="rId1" Type="http://schemas.openxmlformats.org/officeDocument/2006/relationships/image" Target="../media/image29.wmf"/><Relationship Id="rId4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5CFB35-2918-43CA-AA33-6F9CBF506E8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778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8109BD9-D8E8-4735-A64F-CC0CA587E6B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809FAC-2FA0-486B-9051-4354D3327DD5}" type="slidenum">
              <a:rPr lang="fr-FR" smtClean="0"/>
              <a:pPr/>
              <a:t>2</a:t>
            </a:fld>
            <a:endParaRPr lang="fr-FR" smtClean="0"/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9928FB-BDA2-4557-88A4-E1866F0084E8}" type="slidenum">
              <a:rPr lang="fr-FR" smtClean="0"/>
              <a:pPr/>
              <a:t>35</a:t>
            </a:fld>
            <a:endParaRPr lang="fr-FR" smtClean="0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304B75-0AB1-43BE-9DA3-176F99B04EFD}" type="slidenum">
              <a:rPr lang="fr-FR" smtClean="0"/>
              <a:pPr/>
              <a:t>37</a:t>
            </a:fld>
            <a:endParaRPr lang="fr-FR" smtClean="0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 smtClean="0"/>
              <a:t>Avec les vraies photos…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435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437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3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4433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1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4454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89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447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450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09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452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355B76-AA9A-49B0-8E6D-57BC8EA0CC5F}" type="slidenum">
              <a:rPr lang="fr-FR" smtClean="0"/>
              <a:pPr/>
              <a:t>54</a:t>
            </a:fld>
            <a:endParaRPr lang="fr-FR" smtClean="0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92B17-2620-48D8-9075-635984370D8E}" type="slidenum">
              <a:rPr lang="fr-FR" smtClean="0"/>
              <a:pPr/>
              <a:t>21</a:t>
            </a:fld>
            <a:endParaRPr lang="fr-FR" smtClean="0"/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E445D0-4865-4E5B-AF0C-603BBED8AE97}" type="slidenum">
              <a:rPr lang="fr-FR" smtClean="0">
                <a:solidFill>
                  <a:srgbClr val="000000"/>
                </a:solidFill>
              </a:rPr>
              <a:pPr/>
              <a:t>22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40448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095463-ABA3-4FD8-9D6B-084BB33C870B}" type="slidenum">
              <a:rPr lang="fr-FR" smtClean="0">
                <a:solidFill>
                  <a:srgbClr val="000000"/>
                </a:solidFill>
              </a:rPr>
              <a:pPr/>
              <a:t>23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40653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EDD501-D08D-4424-AA1A-EB4848D53C7E}" type="slidenum">
              <a:rPr lang="fr-FR" smtClean="0"/>
              <a:pPr/>
              <a:t>24</a:t>
            </a:fld>
            <a:endParaRPr lang="fr-FR" smtClean="0"/>
          </a:p>
        </p:txBody>
      </p:sp>
      <p:sp>
        <p:nvSpPr>
          <p:cNvPr id="408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80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pPr>
              <a:buFontTx/>
              <a:buChar char="-"/>
            </a:pPr>
            <a:r>
              <a:rPr lang="fr-FR" smtClean="0"/>
              <a:t>Bande de valence (dernière bande complètement remplie)</a:t>
            </a:r>
          </a:p>
          <a:p>
            <a:pPr>
              <a:buFontTx/>
              <a:buChar char="-"/>
            </a:pPr>
            <a:r>
              <a:rPr lang="fr-FR" smtClean="0"/>
              <a:t>Bande de conduction (bande d’énergie permise suivante)</a:t>
            </a:r>
          </a:p>
          <a:p>
            <a:pPr>
              <a:buFontTx/>
              <a:buChar char="-"/>
            </a:pPr>
            <a:r>
              <a:rPr lang="fr-FR" smtClean="0"/>
              <a:t>Bande interdite appelée couramment « gap ».</a:t>
            </a:r>
          </a:p>
          <a:p>
            <a:pPr>
              <a:buFontTx/>
              <a:buChar char="-"/>
            </a:pPr>
            <a:r>
              <a:rPr lang="fr-FR" smtClean="0"/>
              <a:t>Eg (TiO2) = 3.20 e.V = 387 nm. (forme anatase).</a:t>
            </a:r>
          </a:p>
          <a:p>
            <a:pPr>
              <a:buFontTx/>
              <a:buChar char="-"/>
            </a:pPr>
            <a:r>
              <a:rPr lang="fr-FR" smtClean="0"/>
              <a:t>Si on apporte cette énergie (ou plus) aux électrons (chauffage, champ électromagnétique, lumière (illuminant)), les électrons sont capables de passer de la bande de valence à la bande de conduction, et de circuler dans le matériaux.</a:t>
            </a:r>
          </a:p>
          <a:p>
            <a:r>
              <a:rPr lang="fr-FR" b="1" smtClean="0"/>
              <a:t>hν &gt; 3.20 e.V</a:t>
            </a:r>
          </a:p>
          <a:p>
            <a:r>
              <a:rPr lang="fr-FR" b="1" smtClean="0"/>
              <a:t>λ &lt; 387 nm</a:t>
            </a:r>
          </a:p>
          <a:p>
            <a:endParaRPr lang="fr-FR" b="1" smtClean="0"/>
          </a:p>
          <a:p>
            <a:r>
              <a:rPr lang="fr-FR" b="1" smtClean="0"/>
              <a:t>TiO2 + </a:t>
            </a:r>
            <a:r>
              <a:rPr lang="fr-FR" b="1" i="1" smtClean="0"/>
              <a:t>hν </a:t>
            </a:r>
            <a:r>
              <a:rPr lang="fr-FR" b="1" smtClean="0"/>
              <a:t>→ </a:t>
            </a:r>
            <a:r>
              <a:rPr lang="fr-FR" b="1" i="1" smtClean="0"/>
              <a:t>h</a:t>
            </a:r>
            <a:r>
              <a:rPr lang="fr-FR" b="1" smtClean="0"/>
              <a:t>+ + </a:t>
            </a:r>
            <a:r>
              <a:rPr lang="fr-FR" b="1" i="1" smtClean="0"/>
              <a:t>e</a:t>
            </a:r>
            <a:r>
              <a:rPr lang="fr-FR" b="1" smtClean="0"/>
              <a:t>-                  (R1)</a:t>
            </a:r>
          </a:p>
          <a:p>
            <a:r>
              <a:rPr lang="fr-FR" b="1" i="1" smtClean="0"/>
              <a:t>h</a:t>
            </a:r>
            <a:r>
              <a:rPr lang="fr-FR" b="1" smtClean="0"/>
              <a:t>+ + H2O → OH• + H+              (R2) </a:t>
            </a:r>
          </a:p>
          <a:p>
            <a:r>
              <a:rPr lang="en-GB" b="1" smtClean="0"/>
              <a:t>O2 + H+ + </a:t>
            </a:r>
            <a:r>
              <a:rPr lang="en-GB" b="1" i="1" smtClean="0"/>
              <a:t>e</a:t>
            </a:r>
            <a:r>
              <a:rPr lang="en-GB" b="1" smtClean="0"/>
              <a:t>- → HO2•                (R3)</a:t>
            </a:r>
          </a:p>
          <a:p>
            <a:r>
              <a:rPr lang="en-GB" b="1" smtClean="0"/>
              <a:t>2OH• → H2O2                              (R4)</a:t>
            </a:r>
          </a:p>
          <a:p>
            <a:endParaRPr lang="en-GB" b="1" smtClean="0"/>
          </a:p>
          <a:p>
            <a:endParaRPr lang="en-GB" b="1" smtClean="0"/>
          </a:p>
          <a:p>
            <a:r>
              <a:rPr lang="en-GB" b="1" smtClean="0"/>
              <a:t>HO2• + </a:t>
            </a:r>
            <a:r>
              <a:rPr lang="en-GB" b="1" i="1" smtClean="0"/>
              <a:t>e</a:t>
            </a:r>
            <a:r>
              <a:rPr lang="en-GB" b="1" smtClean="0"/>
              <a:t>- + H+ → H2O2                 (R5)</a:t>
            </a:r>
          </a:p>
          <a:p>
            <a:r>
              <a:rPr lang="en-GB" b="1" smtClean="0"/>
              <a:t>2HO2• → H2O2 + O2                        (R6)</a:t>
            </a:r>
          </a:p>
          <a:p>
            <a:r>
              <a:rPr lang="en-GB" b="1" smtClean="0"/>
              <a:t>O2 + </a:t>
            </a:r>
            <a:r>
              <a:rPr lang="en-GB" b="1" i="1" smtClean="0"/>
              <a:t>e</a:t>
            </a:r>
            <a:r>
              <a:rPr lang="en-GB" b="1" smtClean="0"/>
              <a:t>- → O2•-                                (R7)</a:t>
            </a:r>
          </a:p>
          <a:p>
            <a:r>
              <a:rPr lang="en-GB" b="1" smtClean="0"/>
              <a:t>H2O2 + O2•- → OH• + OH- + O2     </a:t>
            </a:r>
            <a:r>
              <a:rPr lang="fr-FR" b="1" smtClean="0"/>
              <a:t>(R8)</a:t>
            </a:r>
          </a:p>
          <a:p>
            <a:r>
              <a:rPr lang="fr-FR" b="1" smtClean="0"/>
              <a:t>OH• + HO2• → H2O2 + O2               (R9)</a:t>
            </a:r>
          </a:p>
          <a:p>
            <a:endParaRPr lang="fr-FR" b="1" smtClean="0"/>
          </a:p>
          <a:p>
            <a:r>
              <a:rPr lang="fr-FR" smtClean="0"/>
              <a:t>Les chercheurs qui travaillent dans le domaine de la photo-catalyse pensent que les ROS sont formées à la surface du catalyseur, puis réagissent avec les espèces organiques VOC adsorbées </a:t>
            </a:r>
            <a:r>
              <a:rPr lang="fr-FR" b="1" u="sng" smtClean="0"/>
              <a:t>en surface</a:t>
            </a:r>
            <a:r>
              <a:rPr lang="fr-FR" smtClean="0"/>
              <a:t>.</a:t>
            </a:r>
          </a:p>
          <a:p>
            <a:r>
              <a:rPr lang="fr-FR" smtClean="0"/>
              <a:t>Certains auteurs ont trouvé des évidences indirecte de la diffusion des ROS vers la phase gaz.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55C73A-6F43-41C8-B795-24DBD830ABFE}" type="slidenum">
              <a:rPr lang="fr-FR" smtClean="0">
                <a:solidFill>
                  <a:srgbClr val="000000"/>
                </a:solidFill>
              </a:rPr>
              <a:pPr/>
              <a:t>25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41062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4B5B0-5917-4691-8238-C5B0C3BF8F7E}" type="slidenum">
              <a:rPr lang="fr-FR" smtClean="0">
                <a:solidFill>
                  <a:srgbClr val="000000"/>
                </a:solidFill>
              </a:rPr>
              <a:pPr/>
              <a:t>26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41267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8F9AD7-197A-418D-A8D9-80C169DED55D}" type="slidenum">
              <a:rPr lang="fr-FR" smtClean="0"/>
              <a:pPr/>
              <a:t>28</a:t>
            </a:fld>
            <a:endParaRPr lang="fr-FR" smtClean="0"/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551ABB-F441-45A4-AA14-13D3FD5A1995}" type="slidenum">
              <a:rPr lang="de-DE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/>
              <a:t>31</a:t>
            </a:fld>
            <a:endParaRPr lang="de-DE" smtClean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20866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6300"/>
          </a:xfrm>
          <a:ln w="12700" cap="flat">
            <a:solidFill>
              <a:schemeClr val="tx1"/>
            </a:solidFill>
          </a:ln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4988"/>
            <a:ext cx="5019675" cy="4144962"/>
          </a:xfrm>
          <a:noFill/>
          <a:ln/>
        </p:spPr>
        <p:txBody>
          <a:bodyPr lIns="91094" tIns="44748" rIns="91094" bIns="44748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3E543-121B-432A-BAC4-56328DFE07A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22409-F144-4605-BCD8-D506518D6DE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0BFB4-BC14-4134-9BD8-3033295A0EC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074DB-E39B-4140-BE83-AF7B1712168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4A7C-208E-49FA-BD84-D2F0E4C1C70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4D4A3-B5B6-440C-912D-8B0669B035E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AA33B-DFAF-4BB8-A45A-9F3353165FC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5B795-90FF-4E14-9FF8-C53B4AF2D8E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C42B-1EAF-4DB0-A3C6-2EA7679E78F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71AB6-69BC-4586-88B6-8F4DDE34696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6B393-58B8-4D38-82DA-CDC221928FC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resentation_logo_lined_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659188" y="5957888"/>
            <a:ext cx="54848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presentation_bottomleft"/>
          <p:cNvPicPr>
            <a:picLocks noChangeAspect="1" noChangeArrowheads="1"/>
          </p:cNvPicPr>
          <p:nvPr userDrawn="1"/>
        </p:nvPicPr>
        <p:blipFill>
          <a:blip r:embed="rId4"/>
          <a:srcRect r="30180"/>
          <a:stretch>
            <a:fillRect/>
          </a:stretch>
        </p:blipFill>
        <p:spPr bwMode="auto">
          <a:xfrm>
            <a:off x="0" y="5381625"/>
            <a:ext cx="17811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1779588" y="6173788"/>
          <a:ext cx="515937" cy="515937"/>
        </p:xfrm>
        <a:graphic>
          <a:graphicData uri="http://schemas.openxmlformats.org/presentationml/2006/ole">
            <p:oleObj spid="_x0000_s495617" name="Photo Editor Photo" r:id="rId5" imgW="6752381" imgH="6752381" progId="">
              <p:embed/>
            </p:oleObj>
          </a:graphicData>
        </a:graphic>
      </p:graphicFrame>
      <p:pic>
        <p:nvPicPr>
          <p:cNvPr id="7" name="Picture 10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86A3E1B-5507-4CC5-BAEB-0555F5EA669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resentation_logo_lined_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659188" y="5957888"/>
            <a:ext cx="54848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 descr="presentation_bottomleft"/>
          <p:cNvPicPr>
            <a:picLocks noChangeAspect="1" noChangeArrowheads="1"/>
          </p:cNvPicPr>
          <p:nvPr userDrawn="1"/>
        </p:nvPicPr>
        <p:blipFill>
          <a:blip r:embed="rId4"/>
          <a:srcRect r="30180"/>
          <a:stretch>
            <a:fillRect/>
          </a:stretch>
        </p:blipFill>
        <p:spPr bwMode="auto">
          <a:xfrm>
            <a:off x="0" y="5381625"/>
            <a:ext cx="17811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9"/>
          <p:cNvGraphicFramePr>
            <a:graphicFrameLocks noChangeAspect="1"/>
          </p:cNvGraphicFramePr>
          <p:nvPr/>
        </p:nvGraphicFramePr>
        <p:xfrm>
          <a:off x="1779588" y="6173788"/>
          <a:ext cx="515937" cy="515937"/>
        </p:xfrm>
        <a:graphic>
          <a:graphicData uri="http://schemas.openxmlformats.org/presentationml/2006/ole">
            <p:oleObj spid="_x0000_s496641" name="Photo Editor Photo" r:id="rId5" imgW="6752381" imgH="6752381" progId="">
              <p:embed/>
            </p:oleObj>
          </a:graphicData>
        </a:graphic>
      </p:graphicFrame>
      <p:sp>
        <p:nvSpPr>
          <p:cNvPr id="5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50978E1-816B-40D3-91D1-10488D4F8AB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presentation_logo_lined_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659188" y="5957888"/>
            <a:ext cx="54848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presentation_bottomleft"/>
          <p:cNvPicPr>
            <a:picLocks noChangeAspect="1" noChangeArrowheads="1"/>
          </p:cNvPicPr>
          <p:nvPr userDrawn="1"/>
        </p:nvPicPr>
        <p:blipFill>
          <a:blip r:embed="rId4"/>
          <a:srcRect r="30180"/>
          <a:stretch>
            <a:fillRect/>
          </a:stretch>
        </p:blipFill>
        <p:spPr bwMode="auto">
          <a:xfrm>
            <a:off x="0" y="5381625"/>
            <a:ext cx="17811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1779588" y="6173788"/>
          <a:ext cx="515937" cy="515937"/>
        </p:xfrm>
        <a:graphic>
          <a:graphicData uri="http://schemas.openxmlformats.org/presentationml/2006/ole">
            <p:oleObj spid="_x0000_s497665" name="Photo Editor Photo" r:id="rId5" imgW="6752381" imgH="6752381" progId="">
              <p:embed/>
            </p:oleObj>
          </a:graphicData>
        </a:graphic>
      </p:graphicFrame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199BCCB9-A953-4890-85ED-3BC8C9D74CA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resentation_logo_lined_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659188" y="5957888"/>
            <a:ext cx="54848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presentation_bottomleft"/>
          <p:cNvPicPr>
            <a:picLocks noChangeAspect="1" noChangeArrowheads="1"/>
          </p:cNvPicPr>
          <p:nvPr userDrawn="1"/>
        </p:nvPicPr>
        <p:blipFill>
          <a:blip r:embed="rId4"/>
          <a:srcRect r="30180"/>
          <a:stretch>
            <a:fillRect/>
          </a:stretch>
        </p:blipFill>
        <p:spPr bwMode="auto">
          <a:xfrm>
            <a:off x="0" y="5381625"/>
            <a:ext cx="17811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1779588" y="6173788"/>
          <a:ext cx="515937" cy="515937"/>
        </p:xfrm>
        <a:graphic>
          <a:graphicData uri="http://schemas.openxmlformats.org/presentationml/2006/ole">
            <p:oleObj spid="_x0000_s498689" name="Photo Editor Photo" r:id="rId5" imgW="6752381" imgH="6752381" progId="">
              <p:embed/>
            </p:oleObj>
          </a:graphicData>
        </a:graphic>
      </p:graphicFrame>
      <p:pic>
        <p:nvPicPr>
          <p:cNvPr id="7" name="Picture 10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B0550A2-6355-4EF6-8C87-615D7847488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resentation_logo_lined_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659188" y="5957888"/>
            <a:ext cx="54848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presentation_bottomleft"/>
          <p:cNvPicPr>
            <a:picLocks noChangeAspect="1" noChangeArrowheads="1"/>
          </p:cNvPicPr>
          <p:nvPr userDrawn="1"/>
        </p:nvPicPr>
        <p:blipFill>
          <a:blip r:embed="rId4"/>
          <a:srcRect r="30180"/>
          <a:stretch>
            <a:fillRect/>
          </a:stretch>
        </p:blipFill>
        <p:spPr bwMode="auto">
          <a:xfrm>
            <a:off x="0" y="5381625"/>
            <a:ext cx="17811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1779588" y="6173788"/>
          <a:ext cx="515937" cy="515937"/>
        </p:xfrm>
        <a:graphic>
          <a:graphicData uri="http://schemas.openxmlformats.org/presentationml/2006/ole">
            <p:oleObj spid="_x0000_s499713" name="Photo Editor Photo" r:id="rId5" imgW="6752381" imgH="6752381" progId="">
              <p:embed/>
            </p:oleObj>
          </a:graphicData>
        </a:graphic>
      </p:graphicFrame>
      <p:pic>
        <p:nvPicPr>
          <p:cNvPr id="7" name="Picture 10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6D56828-A136-4A35-9C29-989249E0B0D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11FDAE5-492D-45ED-8AAA-3268E38EC41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B459303-567F-4290-93CE-83B8C4F8CD0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4BBA1DA-FD62-44C6-B5C8-3C32AF39B092}" type="datetimeFigureOut">
              <a:rPr lang="de-DE"/>
              <a:pPr>
                <a:defRPr/>
              </a:pPr>
              <a:t>17.02.2014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9E96D6F-4C5D-488D-9D6F-FEA8D170462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642A445-3804-49CA-8019-234ED458A9B9}" type="datetimeFigureOut">
              <a:rPr lang="de-DE"/>
              <a:pPr>
                <a:defRPr/>
              </a:pPr>
              <a:t>17.02.2014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A03508E-E222-44DC-A17C-F8FD31A4752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2865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2865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6B1E0B-10CF-4272-95AC-93F184E4B164}" type="datetimeFigureOut">
              <a:rPr lang="en-US"/>
              <a:pPr>
                <a:defRPr/>
              </a:pPr>
              <a:t>2/17/2014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5B0EF5-97A1-4425-A864-5AD8ED754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766A056-B149-45C7-B8CF-C7003706303B}" type="datetimeFigureOut">
              <a:rPr lang="en-US"/>
              <a:pPr>
                <a:defRPr/>
              </a:pPr>
              <a:t>2/17/2014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1B6C3F2-E8A6-4B45-A2ED-3011312A4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09600" y="1006475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vmlDrawing" Target="../drawings/vmlDrawing11.vml"/><Relationship Id="rId1" Type="http://schemas.openxmlformats.org/officeDocument/2006/relationships/theme" Target="../theme/theme10.x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2.vml"/><Relationship Id="rId7" Type="http://schemas.openxmlformats.org/officeDocument/2006/relationships/image" Target="../media/image6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6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4.vml"/><Relationship Id="rId7" Type="http://schemas.openxmlformats.org/officeDocument/2006/relationships/image" Target="../media/image6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7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vmlDrawing" Target="../drawings/vmlDrawing16.vml"/><Relationship Id="rId1" Type="http://schemas.openxmlformats.org/officeDocument/2006/relationships/theme" Target="../theme/theme13.x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.jpe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vmlDrawing" Target="../drawings/vmlDrawing17.vml"/><Relationship Id="rId1" Type="http://schemas.openxmlformats.org/officeDocument/2006/relationships/theme" Target="../theme/theme14.x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vmlDrawing" Target="../drawings/vmlDrawing18.vml"/><Relationship Id="rId1" Type="http://schemas.openxmlformats.org/officeDocument/2006/relationships/theme" Target="../theme/theme15.x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.jpeg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8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9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0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2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3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4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5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6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7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8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7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3.v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vmlDrawing" Target="../drawings/vmlDrawing5.vml"/><Relationship Id="rId1" Type="http://schemas.openxmlformats.org/officeDocument/2006/relationships/theme" Target="../theme/theme5.x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vmlDrawing" Target="../drawings/vmlDrawing6.vml"/><Relationship Id="rId1" Type="http://schemas.openxmlformats.org/officeDocument/2006/relationships/theme" Target="../theme/theme6.x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3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vmlDrawing" Target="../drawings/vmlDrawing7.vml"/><Relationship Id="rId1" Type="http://schemas.openxmlformats.org/officeDocument/2006/relationships/theme" Target="../theme/theme7.x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vmlDrawing" Target="../drawings/vmlDrawing8.vml"/><Relationship Id="rId1" Type="http://schemas.openxmlformats.org/officeDocument/2006/relationships/theme" Target="../theme/theme8.x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3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9.vml"/><Relationship Id="rId7" Type="http://schemas.openxmlformats.org/officeDocument/2006/relationships/image" Target="../media/image6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grpSp>
        <p:nvGrpSpPr>
          <p:cNvPr id="415747" name="Group 3"/>
          <p:cNvGrpSpPr>
            <a:grpSpLocks/>
          </p:cNvGrpSpPr>
          <p:nvPr/>
        </p:nvGrpSpPr>
        <p:grpSpPr bwMode="auto">
          <a:xfrm>
            <a:off x="0" y="0"/>
            <a:ext cx="2663825" cy="6865938"/>
            <a:chOff x="-23" y="-5"/>
            <a:chExt cx="1678" cy="4325"/>
          </a:xfrm>
        </p:grpSpPr>
        <p:pic>
          <p:nvPicPr>
            <p:cNvPr id="415749" name="Picture 4" descr="earth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-23" y="-5"/>
              <a:ext cx="1633" cy="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3" name="Rectangle 5"/>
            <p:cNvSpPr>
              <a:spLocks noChangeArrowheads="1"/>
            </p:cNvSpPr>
            <p:nvPr userDrawn="1"/>
          </p:nvSpPr>
          <p:spPr bwMode="auto">
            <a:xfrm>
              <a:off x="1383" y="119"/>
              <a:ext cx="272" cy="27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743200" y="3700463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fr-FR" sz="3200"/>
              <a:t>Cliquez pour modifier le style des sous-titres du masque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2" r:id="rId2"/>
    <p:sldLayoutId id="2147483791" r:id="rId3"/>
    <p:sldLayoutId id="2147483790" r:id="rId4"/>
    <p:sldLayoutId id="2147483789" r:id="rId5"/>
    <p:sldLayoutId id="2147483788" r:id="rId6"/>
    <p:sldLayoutId id="2147483787" r:id="rId7"/>
    <p:sldLayoutId id="2147483786" r:id="rId8"/>
    <p:sldLayoutId id="2147483785" r:id="rId9"/>
    <p:sldLayoutId id="2147483784" r:id="rId10"/>
    <p:sldLayoutId id="21474837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9250" y="874713"/>
            <a:ext cx="83375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761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68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B8EEAB-DDE6-483C-84B7-81A9E3C0188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76137" name="Picture 7" descr="presentation_logo_lined_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659188" y="5957888"/>
            <a:ext cx="54848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8" name="Picture 8" descr="presentation_bottomleft"/>
          <p:cNvPicPr>
            <a:picLocks noChangeAspect="1" noChangeArrowheads="1"/>
          </p:cNvPicPr>
          <p:nvPr userDrawn="1"/>
        </p:nvPicPr>
        <p:blipFill>
          <a:blip r:embed="rId4"/>
          <a:srcRect r="30180"/>
          <a:stretch>
            <a:fillRect/>
          </a:stretch>
        </p:blipFill>
        <p:spPr bwMode="auto">
          <a:xfrm>
            <a:off x="0" y="5381625"/>
            <a:ext cx="17811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6130" name="Object 9"/>
          <p:cNvGraphicFramePr>
            <a:graphicFrameLocks noChangeAspect="1"/>
          </p:cNvGraphicFramePr>
          <p:nvPr/>
        </p:nvGraphicFramePr>
        <p:xfrm>
          <a:off x="1779588" y="6173788"/>
          <a:ext cx="515937" cy="515937"/>
        </p:xfrm>
        <a:graphic>
          <a:graphicData uri="http://schemas.openxmlformats.org/presentationml/2006/ole">
            <p:oleObj spid="_x0000_s176130" name="Photo Editor Photo" r:id="rId5" imgW="6752381" imgH="6752381" progId="">
              <p:embed/>
            </p:oleObj>
          </a:graphicData>
        </a:graphic>
      </p:graphicFrame>
      <p:pic>
        <p:nvPicPr>
          <p:cNvPr id="176139" name="Picture 10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9250" y="874713"/>
            <a:ext cx="83375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7715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68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6B004D-B15B-46E1-A0EB-202A004025A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77161" name="Picture 7" descr="presentation_logo_lined_l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659188" y="5957888"/>
            <a:ext cx="54848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2" name="Picture 8" descr="presentation_bottomleft"/>
          <p:cNvPicPr>
            <a:picLocks noChangeAspect="1" noChangeArrowheads="1"/>
          </p:cNvPicPr>
          <p:nvPr userDrawn="1"/>
        </p:nvPicPr>
        <p:blipFill>
          <a:blip r:embed="rId5"/>
          <a:srcRect r="30180"/>
          <a:stretch>
            <a:fillRect/>
          </a:stretch>
        </p:blipFill>
        <p:spPr bwMode="auto">
          <a:xfrm>
            <a:off x="0" y="5381625"/>
            <a:ext cx="17811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7154" name="Object 9"/>
          <p:cNvGraphicFramePr>
            <a:graphicFrameLocks noChangeAspect="1"/>
          </p:cNvGraphicFramePr>
          <p:nvPr/>
        </p:nvGraphicFramePr>
        <p:xfrm>
          <a:off x="1779588" y="6173788"/>
          <a:ext cx="515937" cy="515937"/>
        </p:xfrm>
        <a:graphic>
          <a:graphicData uri="http://schemas.openxmlformats.org/presentationml/2006/ole">
            <p:oleObj spid="_x0000_s177154" name="Photo Editor Photo" r:id="rId6" imgW="6752381" imgH="6752381" progId="">
              <p:embed/>
            </p:oleObj>
          </a:graphicData>
        </a:graphic>
      </p:graphicFrame>
      <p:pic>
        <p:nvPicPr>
          <p:cNvPr id="177163" name="Picture 10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9250" y="874713"/>
            <a:ext cx="83375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7818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68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8E2F8F-E217-4E48-8CB5-183D65E123D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78185" name="Picture 7" descr="presentation_logo_lined_l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659188" y="5957888"/>
            <a:ext cx="54848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6" name="Picture 8" descr="presentation_bottomleft"/>
          <p:cNvPicPr>
            <a:picLocks noChangeAspect="1" noChangeArrowheads="1"/>
          </p:cNvPicPr>
          <p:nvPr userDrawn="1"/>
        </p:nvPicPr>
        <p:blipFill>
          <a:blip r:embed="rId5"/>
          <a:srcRect r="30180"/>
          <a:stretch>
            <a:fillRect/>
          </a:stretch>
        </p:blipFill>
        <p:spPr bwMode="auto">
          <a:xfrm>
            <a:off x="0" y="5381625"/>
            <a:ext cx="17811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8178" name="Object 9"/>
          <p:cNvGraphicFramePr>
            <a:graphicFrameLocks noChangeAspect="1"/>
          </p:cNvGraphicFramePr>
          <p:nvPr/>
        </p:nvGraphicFramePr>
        <p:xfrm>
          <a:off x="1779588" y="6173788"/>
          <a:ext cx="515937" cy="515937"/>
        </p:xfrm>
        <a:graphic>
          <a:graphicData uri="http://schemas.openxmlformats.org/presentationml/2006/ole">
            <p:oleObj spid="_x0000_s178178" name="Photo Editor Photo" r:id="rId6" imgW="6752381" imgH="6752381" progId="">
              <p:embed/>
            </p:oleObj>
          </a:graphicData>
        </a:graphic>
      </p:graphicFrame>
      <p:pic>
        <p:nvPicPr>
          <p:cNvPr id="178187" name="Picture 10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9250" y="874713"/>
            <a:ext cx="83375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7920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68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07524A-0BCA-4332-A2F6-915DEF7FAAA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79209" name="Picture 7" descr="presentation_logo_lined_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659188" y="5957888"/>
            <a:ext cx="54848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10" name="Picture 8" descr="presentation_bottomleft"/>
          <p:cNvPicPr>
            <a:picLocks noChangeAspect="1" noChangeArrowheads="1"/>
          </p:cNvPicPr>
          <p:nvPr userDrawn="1"/>
        </p:nvPicPr>
        <p:blipFill>
          <a:blip r:embed="rId4"/>
          <a:srcRect r="30180"/>
          <a:stretch>
            <a:fillRect/>
          </a:stretch>
        </p:blipFill>
        <p:spPr bwMode="auto">
          <a:xfrm>
            <a:off x="0" y="5381625"/>
            <a:ext cx="17811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9202" name="Object 9"/>
          <p:cNvGraphicFramePr>
            <a:graphicFrameLocks noChangeAspect="1"/>
          </p:cNvGraphicFramePr>
          <p:nvPr/>
        </p:nvGraphicFramePr>
        <p:xfrm>
          <a:off x="1779588" y="6173788"/>
          <a:ext cx="515937" cy="515937"/>
        </p:xfrm>
        <a:graphic>
          <a:graphicData uri="http://schemas.openxmlformats.org/presentationml/2006/ole">
            <p:oleObj spid="_x0000_s179202" name="Photo Editor Photo" r:id="rId5" imgW="6752381" imgH="6752381" progId="">
              <p:embed/>
            </p:oleObj>
          </a:graphicData>
        </a:graphic>
      </p:graphicFrame>
      <p:pic>
        <p:nvPicPr>
          <p:cNvPr id="179211" name="Picture 10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9250" y="874713"/>
            <a:ext cx="83375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802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68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170E7C-3D73-415E-BEDE-40A998D22FF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80233" name="Picture 7" descr="presentation_logo_lined_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659188" y="5957888"/>
            <a:ext cx="54848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4" name="Picture 8" descr="presentation_bottomleft"/>
          <p:cNvPicPr>
            <a:picLocks noChangeAspect="1" noChangeArrowheads="1"/>
          </p:cNvPicPr>
          <p:nvPr userDrawn="1"/>
        </p:nvPicPr>
        <p:blipFill>
          <a:blip r:embed="rId4"/>
          <a:srcRect r="30180"/>
          <a:stretch>
            <a:fillRect/>
          </a:stretch>
        </p:blipFill>
        <p:spPr bwMode="auto">
          <a:xfrm>
            <a:off x="0" y="5381625"/>
            <a:ext cx="17811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0226" name="Object 9"/>
          <p:cNvGraphicFramePr>
            <a:graphicFrameLocks noChangeAspect="1"/>
          </p:cNvGraphicFramePr>
          <p:nvPr/>
        </p:nvGraphicFramePr>
        <p:xfrm>
          <a:off x="1779588" y="6173788"/>
          <a:ext cx="515937" cy="515937"/>
        </p:xfrm>
        <a:graphic>
          <a:graphicData uri="http://schemas.openxmlformats.org/presentationml/2006/ole">
            <p:oleObj spid="_x0000_s180226" name="Photo Editor Photo" r:id="rId5" imgW="6752381" imgH="6752381" progId="">
              <p:embed/>
            </p:oleObj>
          </a:graphicData>
        </a:graphic>
      </p:graphicFrame>
      <p:pic>
        <p:nvPicPr>
          <p:cNvPr id="180235" name="Picture 10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9250" y="874713"/>
            <a:ext cx="83375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812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68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77BD49-5C8C-4C7E-8F36-4A7CAAC632B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81257" name="Picture 7" descr="presentation_logo_lined_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659188" y="5957888"/>
            <a:ext cx="54848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8" name="Picture 8" descr="presentation_bottomleft"/>
          <p:cNvPicPr>
            <a:picLocks noChangeAspect="1" noChangeArrowheads="1"/>
          </p:cNvPicPr>
          <p:nvPr userDrawn="1"/>
        </p:nvPicPr>
        <p:blipFill>
          <a:blip r:embed="rId4"/>
          <a:srcRect r="30180"/>
          <a:stretch>
            <a:fillRect/>
          </a:stretch>
        </p:blipFill>
        <p:spPr bwMode="auto">
          <a:xfrm>
            <a:off x="0" y="5381625"/>
            <a:ext cx="17811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1250" name="Object 9"/>
          <p:cNvGraphicFramePr>
            <a:graphicFrameLocks noChangeAspect="1"/>
          </p:cNvGraphicFramePr>
          <p:nvPr/>
        </p:nvGraphicFramePr>
        <p:xfrm>
          <a:off x="1779588" y="6173788"/>
          <a:ext cx="515937" cy="515937"/>
        </p:xfrm>
        <a:graphic>
          <a:graphicData uri="http://schemas.openxmlformats.org/presentationml/2006/ole">
            <p:oleObj spid="_x0000_s181250" name="Photo Editor Photo" r:id="rId5" imgW="6752381" imgH="6752381" progId="">
              <p:embed/>
            </p:oleObj>
          </a:graphicData>
        </a:graphic>
      </p:graphicFrame>
      <p:pic>
        <p:nvPicPr>
          <p:cNvPr id="181259" name="Picture 10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48291B17-3A6A-4D58-A78F-580B38D811A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076B7CA2-D0BA-4DA8-8084-05A7861737D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5737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CAEFBC7-04E8-45A2-B2BF-699009FD4EC6}" type="datetimeFigureOut">
              <a:rPr lang="de-DE"/>
              <a:pPr>
                <a:defRPr/>
              </a:pPr>
              <a:t>17.02.2014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BB9207D-267A-417B-BCF4-F47FB8BD8F7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594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1BB2A34-869C-41D5-BF37-9691E224C580}" type="datetimeFigureOut">
              <a:rPr lang="de-DE"/>
              <a:pPr>
                <a:defRPr/>
              </a:pPr>
              <a:t>17.02.2014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3DE1CFB-FD8E-4948-A36D-5CD8CE3B3FE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17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7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7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1C52F08-8C0E-4583-832E-478DFBA7A9C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3319" name="Picture 7" descr="presentation_logo_lined_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659188" y="5957888"/>
            <a:ext cx="54848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 descr="presentation_bottomleft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5381625"/>
            <a:ext cx="255111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7802" name="Rectangle 10"/>
          <p:cNvSpPr>
            <a:spLocks noChangeArrowheads="1"/>
          </p:cNvSpPr>
          <p:nvPr userDrawn="1"/>
        </p:nvSpPr>
        <p:spPr bwMode="auto">
          <a:xfrm>
            <a:off x="1751013" y="6157913"/>
            <a:ext cx="706437" cy="5175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pic>
        <p:nvPicPr>
          <p:cNvPr id="13322" name="Picture 11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766888" y="6181725"/>
            <a:ext cx="515937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3" r:id="rId2"/>
    <p:sldLayoutId id="2147483802" r:id="rId3"/>
    <p:sldLayoutId id="2147483801" r:id="rId4"/>
    <p:sldLayoutId id="2147483800" r:id="rId5"/>
    <p:sldLayoutId id="2147483799" r:id="rId6"/>
    <p:sldLayoutId id="2147483798" r:id="rId7"/>
    <p:sldLayoutId id="2147483797" r:id="rId8"/>
    <p:sldLayoutId id="2147483796" r:id="rId9"/>
    <p:sldLayoutId id="2147483795" r:id="rId10"/>
    <p:sldLayoutId id="21474837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33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33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33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33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33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33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33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33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99FF"/>
            </a:gs>
            <a:gs pos="100000">
              <a:srgbClr val="C4D8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 userDrawn="1"/>
        </p:nvSpPr>
        <p:spPr bwMode="auto">
          <a:xfrm>
            <a:off x="773113" y="0"/>
            <a:ext cx="8370887" cy="762000"/>
          </a:xfrm>
          <a:prstGeom prst="rect">
            <a:avLst/>
          </a:prstGeom>
          <a:solidFill>
            <a:srgbClr val="0066CC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r" eaLnBrk="0" hangingPunct="0">
              <a:defRPr/>
            </a:pPr>
            <a:endParaRPr lang="en-US" sz="1900" b="1" i="1">
              <a:solidFill>
                <a:srgbClr val="000010"/>
              </a:solidFill>
              <a:latin typeface="Arial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9pPr>
    </p:titleStyle>
    <p:bodyStyle>
      <a:lvl1pPr marL="292100" indent="-292100" algn="l" defTabSz="7620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6000"/>
        <a:buFont typeface="Wingdings" pitchFamily="2" charset="2"/>
        <a:buChar char="l"/>
        <a:defRPr sz="2800">
          <a:solidFill>
            <a:srgbClr val="000080"/>
          </a:solidFill>
          <a:latin typeface="+mn-lt"/>
          <a:ea typeface="+mn-ea"/>
          <a:cs typeface="+mn-cs"/>
        </a:defRPr>
      </a:lvl1pPr>
      <a:lvl2pPr marL="692150" indent="-285750" algn="l" defTabSz="762000" rtl="0" eaLnBrk="0" fontAlgn="base" hangingPunct="0">
        <a:spcBef>
          <a:spcPct val="20000"/>
        </a:spcBef>
        <a:spcAft>
          <a:spcPct val="0"/>
        </a:spcAft>
        <a:buClr>
          <a:srgbClr val="000080"/>
        </a:buClr>
        <a:buSzPct val="100000"/>
        <a:buFont typeface="Symbol" pitchFamily="18" charset="2"/>
        <a:buChar char="-"/>
        <a:defRPr sz="2400">
          <a:solidFill>
            <a:srgbClr val="000080"/>
          </a:solidFill>
          <a:latin typeface="+mn-lt"/>
        </a:defRPr>
      </a:lvl2pPr>
      <a:lvl3pPr marL="118745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655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99FF"/>
            </a:gs>
            <a:gs pos="100000">
              <a:srgbClr val="C4D8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 userDrawn="1"/>
        </p:nvSpPr>
        <p:spPr bwMode="auto">
          <a:xfrm>
            <a:off x="773113" y="0"/>
            <a:ext cx="8370887" cy="762000"/>
          </a:xfrm>
          <a:prstGeom prst="rect">
            <a:avLst/>
          </a:prstGeom>
          <a:solidFill>
            <a:srgbClr val="0066CC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r" eaLnBrk="0" hangingPunct="0">
              <a:defRPr/>
            </a:pPr>
            <a:endParaRPr lang="en-US" sz="1900" b="1" i="1">
              <a:solidFill>
                <a:srgbClr val="000010"/>
              </a:solidFill>
              <a:latin typeface="Arial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9pPr>
    </p:titleStyle>
    <p:bodyStyle>
      <a:lvl1pPr marL="292100" indent="-292100" algn="l" defTabSz="7620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6000"/>
        <a:buFont typeface="Wingdings" pitchFamily="2" charset="2"/>
        <a:buChar char="l"/>
        <a:defRPr sz="2800">
          <a:solidFill>
            <a:srgbClr val="000080"/>
          </a:solidFill>
          <a:latin typeface="+mn-lt"/>
          <a:ea typeface="+mn-ea"/>
          <a:cs typeface="+mn-cs"/>
        </a:defRPr>
      </a:lvl1pPr>
      <a:lvl2pPr marL="692150" indent="-285750" algn="l" defTabSz="762000" rtl="0" eaLnBrk="0" fontAlgn="base" hangingPunct="0">
        <a:spcBef>
          <a:spcPct val="20000"/>
        </a:spcBef>
        <a:spcAft>
          <a:spcPct val="0"/>
        </a:spcAft>
        <a:buClr>
          <a:srgbClr val="000080"/>
        </a:buClr>
        <a:buSzPct val="100000"/>
        <a:buFont typeface="Symbol" pitchFamily="18" charset="2"/>
        <a:buChar char="-"/>
        <a:defRPr sz="2400">
          <a:solidFill>
            <a:srgbClr val="000080"/>
          </a:solidFill>
          <a:latin typeface="+mn-lt"/>
        </a:defRPr>
      </a:lvl2pPr>
      <a:lvl3pPr marL="118745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655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en-US" smtClean="0"/>
          </a:p>
        </p:txBody>
      </p:sp>
      <p:sp>
        <p:nvSpPr>
          <p:cNvPr id="36557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631D09F-E0F9-4E1E-8F8A-9062F4D53E70}" type="datetimeFigureOut">
              <a:rPr lang="en-US"/>
              <a:pPr>
                <a:defRPr/>
              </a:pPr>
              <a:t>2/17/2014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C4F8EC5-B0BF-495F-B103-F1D70C273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en-US" smtClean="0"/>
          </a:p>
        </p:txBody>
      </p:sp>
      <p:sp>
        <p:nvSpPr>
          <p:cNvPr id="36761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F6B6BBC-9135-4727-BE06-1DD1326B98DC}" type="datetimeFigureOut">
              <a:rPr lang="en-US"/>
              <a:pPr>
                <a:defRPr/>
              </a:pPr>
              <a:t>2/17/2014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2F3752C-8B16-45B7-9B25-E0411119E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99FF"/>
            </a:gs>
            <a:gs pos="100000">
              <a:srgbClr val="C4D8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 userDrawn="1"/>
        </p:nvSpPr>
        <p:spPr bwMode="auto">
          <a:xfrm>
            <a:off x="773113" y="0"/>
            <a:ext cx="8370887" cy="762000"/>
          </a:xfrm>
          <a:prstGeom prst="rect">
            <a:avLst/>
          </a:prstGeom>
          <a:solidFill>
            <a:srgbClr val="0066CC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r" eaLnBrk="0" hangingPunct="0">
              <a:defRPr/>
            </a:pPr>
            <a:endParaRPr lang="en-US" sz="1900" b="1" i="1">
              <a:solidFill>
                <a:srgbClr val="000010"/>
              </a:solidFill>
              <a:latin typeface="Arial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9pPr>
    </p:titleStyle>
    <p:bodyStyle>
      <a:lvl1pPr marL="292100" indent="-292100" algn="l" defTabSz="7620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6000"/>
        <a:buFont typeface="Wingdings" pitchFamily="2" charset="2"/>
        <a:buChar char="l"/>
        <a:defRPr sz="2800">
          <a:solidFill>
            <a:srgbClr val="000080"/>
          </a:solidFill>
          <a:latin typeface="+mn-lt"/>
          <a:ea typeface="+mn-ea"/>
          <a:cs typeface="+mn-cs"/>
        </a:defRPr>
      </a:lvl1pPr>
      <a:lvl2pPr marL="692150" indent="-285750" algn="l" defTabSz="762000" rtl="0" eaLnBrk="0" fontAlgn="base" hangingPunct="0">
        <a:spcBef>
          <a:spcPct val="20000"/>
        </a:spcBef>
        <a:spcAft>
          <a:spcPct val="0"/>
        </a:spcAft>
        <a:buClr>
          <a:srgbClr val="000080"/>
        </a:buClr>
        <a:buSzPct val="100000"/>
        <a:buFont typeface="Symbol" pitchFamily="18" charset="2"/>
        <a:buChar char="-"/>
        <a:defRPr sz="2400">
          <a:solidFill>
            <a:srgbClr val="000080"/>
          </a:solidFill>
          <a:latin typeface="+mn-lt"/>
        </a:defRPr>
      </a:lvl2pPr>
      <a:lvl3pPr marL="118745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655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99FF"/>
            </a:gs>
            <a:gs pos="100000">
              <a:srgbClr val="C4D8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 userDrawn="1"/>
        </p:nvSpPr>
        <p:spPr bwMode="auto">
          <a:xfrm>
            <a:off x="773113" y="0"/>
            <a:ext cx="8370887" cy="762000"/>
          </a:xfrm>
          <a:prstGeom prst="rect">
            <a:avLst/>
          </a:prstGeom>
          <a:solidFill>
            <a:srgbClr val="0066CC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r" eaLnBrk="0" hangingPunct="0">
              <a:defRPr/>
            </a:pPr>
            <a:endParaRPr lang="en-US" sz="1900" b="1" i="1">
              <a:solidFill>
                <a:srgbClr val="000010"/>
              </a:solidFill>
              <a:latin typeface="Arial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9pPr>
    </p:titleStyle>
    <p:bodyStyle>
      <a:lvl1pPr marL="292100" indent="-292100" algn="l" defTabSz="7620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6000"/>
        <a:buFont typeface="Wingdings" pitchFamily="2" charset="2"/>
        <a:buChar char="l"/>
        <a:defRPr sz="2800">
          <a:solidFill>
            <a:srgbClr val="000080"/>
          </a:solidFill>
          <a:latin typeface="+mn-lt"/>
          <a:ea typeface="+mn-ea"/>
          <a:cs typeface="+mn-cs"/>
        </a:defRPr>
      </a:lvl1pPr>
      <a:lvl2pPr marL="692150" indent="-285750" algn="l" defTabSz="762000" rtl="0" eaLnBrk="0" fontAlgn="base" hangingPunct="0">
        <a:spcBef>
          <a:spcPct val="20000"/>
        </a:spcBef>
        <a:spcAft>
          <a:spcPct val="0"/>
        </a:spcAft>
        <a:buClr>
          <a:srgbClr val="000080"/>
        </a:buClr>
        <a:buSzPct val="100000"/>
        <a:buFont typeface="Symbol" pitchFamily="18" charset="2"/>
        <a:buChar char="-"/>
        <a:defRPr sz="2400">
          <a:solidFill>
            <a:srgbClr val="000080"/>
          </a:solidFill>
          <a:latin typeface="+mn-lt"/>
        </a:defRPr>
      </a:lvl2pPr>
      <a:lvl3pPr marL="118745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655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99FF"/>
            </a:gs>
            <a:gs pos="100000">
              <a:srgbClr val="C4D8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 userDrawn="1"/>
        </p:nvSpPr>
        <p:spPr bwMode="auto">
          <a:xfrm>
            <a:off x="773113" y="0"/>
            <a:ext cx="8370887" cy="762000"/>
          </a:xfrm>
          <a:prstGeom prst="rect">
            <a:avLst/>
          </a:prstGeom>
          <a:solidFill>
            <a:srgbClr val="0066CC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r" eaLnBrk="0" hangingPunct="0">
              <a:defRPr/>
            </a:pPr>
            <a:endParaRPr lang="en-US" sz="1900" b="1" i="1">
              <a:solidFill>
                <a:srgbClr val="000010"/>
              </a:solidFill>
              <a:latin typeface="Arial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pitchFamily="34" charset="0"/>
        </a:defRPr>
      </a:lvl9pPr>
    </p:titleStyle>
    <p:bodyStyle>
      <a:lvl1pPr marL="292100" indent="-292100" algn="l" defTabSz="7620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6000"/>
        <a:buFont typeface="Wingdings" pitchFamily="2" charset="2"/>
        <a:buChar char="l"/>
        <a:defRPr sz="2800">
          <a:solidFill>
            <a:srgbClr val="000080"/>
          </a:solidFill>
          <a:latin typeface="+mn-lt"/>
          <a:ea typeface="+mn-ea"/>
          <a:cs typeface="+mn-cs"/>
        </a:defRPr>
      </a:lvl1pPr>
      <a:lvl2pPr marL="692150" indent="-285750" algn="l" defTabSz="762000" rtl="0" eaLnBrk="0" fontAlgn="base" hangingPunct="0">
        <a:spcBef>
          <a:spcPct val="20000"/>
        </a:spcBef>
        <a:spcAft>
          <a:spcPct val="0"/>
        </a:spcAft>
        <a:buClr>
          <a:srgbClr val="000080"/>
        </a:buClr>
        <a:buSzPct val="100000"/>
        <a:buFont typeface="Symbol" pitchFamily="18" charset="2"/>
        <a:buChar char="-"/>
        <a:defRPr sz="2400">
          <a:solidFill>
            <a:srgbClr val="000080"/>
          </a:solidFill>
          <a:latin typeface="+mn-lt"/>
        </a:defRPr>
      </a:lvl2pPr>
      <a:lvl3pPr marL="118745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655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99FF"/>
            </a:gs>
            <a:gs pos="100000">
              <a:srgbClr val="C4D8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 userDrawn="1"/>
        </p:nvSpPr>
        <p:spPr bwMode="auto">
          <a:xfrm>
            <a:off x="773113" y="0"/>
            <a:ext cx="8370887" cy="762000"/>
          </a:xfrm>
          <a:prstGeom prst="rect">
            <a:avLst/>
          </a:prstGeom>
          <a:solidFill>
            <a:srgbClr val="0066CC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r" eaLnBrk="0" hangingPunct="0">
              <a:defRPr/>
            </a:pPr>
            <a:endParaRPr lang="en-US" sz="1900" b="1" i="1">
              <a:solidFill>
                <a:srgbClr val="000010"/>
              </a:solidFill>
              <a:latin typeface="Arial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55 Roman" charset="0"/>
        </a:defRPr>
      </a:lvl9pPr>
    </p:titleStyle>
    <p:bodyStyle>
      <a:lvl1pPr marL="292100" indent="-292100" algn="l" defTabSz="7620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6000"/>
        <a:buFont typeface="Wingdings" pitchFamily="2" charset="2"/>
        <a:buChar char="l"/>
        <a:defRPr sz="2800">
          <a:solidFill>
            <a:srgbClr val="000080"/>
          </a:solidFill>
          <a:latin typeface="+mn-lt"/>
          <a:ea typeface="+mn-ea"/>
          <a:cs typeface="+mn-cs"/>
        </a:defRPr>
      </a:lvl1pPr>
      <a:lvl2pPr marL="692150" indent="-285750" algn="l" defTabSz="762000" rtl="0" eaLnBrk="0" fontAlgn="base" hangingPunct="0">
        <a:spcBef>
          <a:spcPct val="20000"/>
        </a:spcBef>
        <a:spcAft>
          <a:spcPct val="0"/>
        </a:spcAft>
        <a:buClr>
          <a:srgbClr val="000080"/>
        </a:buClr>
        <a:buSzPct val="100000"/>
        <a:buFont typeface="Symbol" pitchFamily="18" charset="2"/>
        <a:buChar char="-"/>
        <a:defRPr sz="2400">
          <a:solidFill>
            <a:srgbClr val="000080"/>
          </a:solidFill>
          <a:latin typeface="+mn-lt"/>
        </a:defRPr>
      </a:lvl2pPr>
      <a:lvl3pPr marL="118745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655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9250" y="874713"/>
            <a:ext cx="83375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6896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68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BFFCA0-C6E8-4404-AF9B-F0BBE5B94B5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68969" name="Picture 7" descr="presentation_logo_lined_l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659188" y="5957888"/>
            <a:ext cx="54848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70" name="Picture 8" descr="presentation_bottomleft"/>
          <p:cNvPicPr>
            <a:picLocks noChangeAspect="1" noChangeArrowheads="1"/>
          </p:cNvPicPr>
          <p:nvPr userDrawn="1"/>
        </p:nvPicPr>
        <p:blipFill>
          <a:blip r:embed="rId5"/>
          <a:srcRect r="30180"/>
          <a:stretch>
            <a:fillRect/>
          </a:stretch>
        </p:blipFill>
        <p:spPr bwMode="auto">
          <a:xfrm>
            <a:off x="0" y="5381625"/>
            <a:ext cx="17811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8962" name="Object 9"/>
          <p:cNvGraphicFramePr>
            <a:graphicFrameLocks noChangeAspect="1"/>
          </p:cNvGraphicFramePr>
          <p:nvPr/>
        </p:nvGraphicFramePr>
        <p:xfrm>
          <a:off x="1779588" y="6173788"/>
          <a:ext cx="515937" cy="515937"/>
        </p:xfrm>
        <a:graphic>
          <a:graphicData uri="http://schemas.openxmlformats.org/presentationml/2006/ole">
            <p:oleObj spid="_x0000_s168962" name="Photo Editor Photo" r:id="rId6" imgW="6752381" imgH="6752381" progId="">
              <p:embed/>
            </p:oleObj>
          </a:graphicData>
        </a:graphic>
      </p:graphicFrame>
      <p:pic>
        <p:nvPicPr>
          <p:cNvPr id="168971" name="Picture 10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9250" y="874713"/>
            <a:ext cx="83375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6998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689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9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9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ADDEE8-4A90-4D85-B2F0-E67F0CAFA54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69993" name="Picture 7" descr="presentation_logo_lined_l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659188" y="5957888"/>
            <a:ext cx="54848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94" name="Picture 8" descr="presentation_bottomleft"/>
          <p:cNvPicPr>
            <a:picLocks noChangeAspect="1" noChangeArrowheads="1"/>
          </p:cNvPicPr>
          <p:nvPr userDrawn="1"/>
        </p:nvPicPr>
        <p:blipFill>
          <a:blip r:embed="rId5"/>
          <a:srcRect r="30180"/>
          <a:stretch>
            <a:fillRect/>
          </a:stretch>
        </p:blipFill>
        <p:spPr bwMode="auto">
          <a:xfrm>
            <a:off x="0" y="5381625"/>
            <a:ext cx="17811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9986" name="Object 9"/>
          <p:cNvGraphicFramePr>
            <a:graphicFrameLocks noChangeAspect="1"/>
          </p:cNvGraphicFramePr>
          <p:nvPr/>
        </p:nvGraphicFramePr>
        <p:xfrm>
          <a:off x="1779588" y="6173788"/>
          <a:ext cx="515937" cy="515937"/>
        </p:xfrm>
        <a:graphic>
          <a:graphicData uri="http://schemas.openxmlformats.org/presentationml/2006/ole">
            <p:oleObj spid="_x0000_s169986" name="Photo Editor Photo" r:id="rId6" imgW="6752381" imgH="6752381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9250" y="874713"/>
            <a:ext cx="83375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7101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68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5FEE8C-BB43-47EB-82CA-504C45B1AA3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71017" name="Picture 7" descr="presentation_logo_lined_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659188" y="5957888"/>
            <a:ext cx="54848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8" name="Picture 8" descr="presentation_bottomleft"/>
          <p:cNvPicPr>
            <a:picLocks noChangeAspect="1" noChangeArrowheads="1"/>
          </p:cNvPicPr>
          <p:nvPr userDrawn="1"/>
        </p:nvPicPr>
        <p:blipFill>
          <a:blip r:embed="rId4"/>
          <a:srcRect r="30180"/>
          <a:stretch>
            <a:fillRect/>
          </a:stretch>
        </p:blipFill>
        <p:spPr bwMode="auto">
          <a:xfrm>
            <a:off x="0" y="5381625"/>
            <a:ext cx="17811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1010" name="Object 9"/>
          <p:cNvGraphicFramePr>
            <a:graphicFrameLocks noChangeAspect="1"/>
          </p:cNvGraphicFramePr>
          <p:nvPr/>
        </p:nvGraphicFramePr>
        <p:xfrm>
          <a:off x="1779588" y="6173788"/>
          <a:ext cx="515937" cy="515937"/>
        </p:xfrm>
        <a:graphic>
          <a:graphicData uri="http://schemas.openxmlformats.org/presentationml/2006/ole">
            <p:oleObj spid="_x0000_s171010" name="Photo Editor Photo" r:id="rId5" imgW="6752381" imgH="6752381" progId="">
              <p:embed/>
            </p:oleObj>
          </a:graphicData>
        </a:graphic>
      </p:graphicFrame>
      <p:pic>
        <p:nvPicPr>
          <p:cNvPr id="171019" name="Picture 10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9250" y="874713"/>
            <a:ext cx="83375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7203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68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518C78-EB8F-450E-A851-6B7680E2F61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72041" name="Picture 7" descr="presentation_logo_lined_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659188" y="5957888"/>
            <a:ext cx="54848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42" name="Picture 8" descr="presentation_bottomleft"/>
          <p:cNvPicPr>
            <a:picLocks noChangeAspect="1" noChangeArrowheads="1"/>
          </p:cNvPicPr>
          <p:nvPr userDrawn="1"/>
        </p:nvPicPr>
        <p:blipFill>
          <a:blip r:embed="rId4"/>
          <a:srcRect r="30180"/>
          <a:stretch>
            <a:fillRect/>
          </a:stretch>
        </p:blipFill>
        <p:spPr bwMode="auto">
          <a:xfrm>
            <a:off x="0" y="5381625"/>
            <a:ext cx="17811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2034" name="Object 9"/>
          <p:cNvGraphicFramePr>
            <a:graphicFrameLocks noChangeAspect="1"/>
          </p:cNvGraphicFramePr>
          <p:nvPr/>
        </p:nvGraphicFramePr>
        <p:xfrm>
          <a:off x="1779588" y="6173788"/>
          <a:ext cx="515937" cy="515937"/>
        </p:xfrm>
        <a:graphic>
          <a:graphicData uri="http://schemas.openxmlformats.org/presentationml/2006/ole">
            <p:oleObj spid="_x0000_s172034" name="Photo Editor Photo" r:id="rId5" imgW="6752381" imgH="6752381" progId="">
              <p:embed/>
            </p:oleObj>
          </a:graphicData>
        </a:graphic>
      </p:graphicFrame>
      <p:pic>
        <p:nvPicPr>
          <p:cNvPr id="172043" name="Picture 10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9250" y="874713"/>
            <a:ext cx="83375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7306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68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38CF74-74B7-48E3-AB78-265D0D2EB89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73065" name="Picture 7" descr="presentation_logo_lined_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659188" y="5957888"/>
            <a:ext cx="54848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6" name="Picture 8" descr="presentation_bottomleft"/>
          <p:cNvPicPr>
            <a:picLocks noChangeAspect="1" noChangeArrowheads="1"/>
          </p:cNvPicPr>
          <p:nvPr userDrawn="1"/>
        </p:nvPicPr>
        <p:blipFill>
          <a:blip r:embed="rId4"/>
          <a:srcRect r="30180"/>
          <a:stretch>
            <a:fillRect/>
          </a:stretch>
        </p:blipFill>
        <p:spPr bwMode="auto">
          <a:xfrm>
            <a:off x="0" y="5381625"/>
            <a:ext cx="17811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3058" name="Object 9"/>
          <p:cNvGraphicFramePr>
            <a:graphicFrameLocks noChangeAspect="1"/>
          </p:cNvGraphicFramePr>
          <p:nvPr/>
        </p:nvGraphicFramePr>
        <p:xfrm>
          <a:off x="1779588" y="6173788"/>
          <a:ext cx="515937" cy="515937"/>
        </p:xfrm>
        <a:graphic>
          <a:graphicData uri="http://schemas.openxmlformats.org/presentationml/2006/ole">
            <p:oleObj spid="_x0000_s173058" name="Photo Editor Photo" r:id="rId5" imgW="6752381" imgH="6752381" progId="">
              <p:embed/>
            </p:oleObj>
          </a:graphicData>
        </a:graphic>
      </p:graphicFrame>
      <p:pic>
        <p:nvPicPr>
          <p:cNvPr id="173067" name="Picture 10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9250" y="874713"/>
            <a:ext cx="83375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7408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68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C87715-BC3C-451C-8DD9-EFB60BA183A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74089" name="Picture 7" descr="presentation_logo_lined_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659188" y="5957888"/>
            <a:ext cx="54848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90" name="Picture 8" descr="presentation_bottomleft"/>
          <p:cNvPicPr>
            <a:picLocks noChangeAspect="1" noChangeArrowheads="1"/>
          </p:cNvPicPr>
          <p:nvPr userDrawn="1"/>
        </p:nvPicPr>
        <p:blipFill>
          <a:blip r:embed="rId4"/>
          <a:srcRect r="30180"/>
          <a:stretch>
            <a:fillRect/>
          </a:stretch>
        </p:blipFill>
        <p:spPr bwMode="auto">
          <a:xfrm>
            <a:off x="0" y="5381625"/>
            <a:ext cx="17811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4082" name="Object 9"/>
          <p:cNvGraphicFramePr>
            <a:graphicFrameLocks noChangeAspect="1"/>
          </p:cNvGraphicFramePr>
          <p:nvPr/>
        </p:nvGraphicFramePr>
        <p:xfrm>
          <a:off x="1779588" y="6173788"/>
          <a:ext cx="515937" cy="515937"/>
        </p:xfrm>
        <a:graphic>
          <a:graphicData uri="http://schemas.openxmlformats.org/presentationml/2006/ole">
            <p:oleObj spid="_x0000_s174082" name="Photo Editor Photo" r:id="rId5" imgW="6752381" imgH="6752381" progId="">
              <p:embed/>
            </p:oleObj>
          </a:graphicData>
        </a:graphic>
      </p:graphicFrame>
      <p:pic>
        <p:nvPicPr>
          <p:cNvPr id="174091" name="Picture 10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9250" y="874713"/>
            <a:ext cx="83375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7510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68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0D394A-8A68-478B-913F-CF88D52EE69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75113" name="Picture 7" descr="presentation_logo_lined_l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659188" y="5957888"/>
            <a:ext cx="54848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4" name="Picture 8" descr="presentation_bottomleft"/>
          <p:cNvPicPr>
            <a:picLocks noChangeAspect="1" noChangeArrowheads="1"/>
          </p:cNvPicPr>
          <p:nvPr userDrawn="1"/>
        </p:nvPicPr>
        <p:blipFill>
          <a:blip r:embed="rId5"/>
          <a:srcRect r="30180"/>
          <a:stretch>
            <a:fillRect/>
          </a:stretch>
        </p:blipFill>
        <p:spPr bwMode="auto">
          <a:xfrm>
            <a:off x="0" y="5381625"/>
            <a:ext cx="17811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5106" name="Object 9"/>
          <p:cNvGraphicFramePr>
            <a:graphicFrameLocks noChangeAspect="1"/>
          </p:cNvGraphicFramePr>
          <p:nvPr/>
        </p:nvGraphicFramePr>
        <p:xfrm>
          <a:off x="1779588" y="6173788"/>
          <a:ext cx="515937" cy="515937"/>
        </p:xfrm>
        <a:graphic>
          <a:graphicData uri="http://schemas.openxmlformats.org/presentationml/2006/ole">
            <p:oleObj spid="_x0000_s175106" name="Photo Editor Photo" r:id="rId6" imgW="6752381" imgH="6752381" progId="">
              <p:embed/>
            </p:oleObj>
          </a:graphicData>
        </a:graphic>
      </p:graphicFrame>
      <p:pic>
        <p:nvPicPr>
          <p:cNvPr id="175115" name="Picture 10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7.png"/><Relationship Id="rId4" Type="http://schemas.openxmlformats.org/officeDocument/2006/relationships/image" Target="../media/image2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1.bin"/><Relationship Id="rId12" Type="http://schemas.openxmlformats.org/officeDocument/2006/relationships/oleObject" Target="../embeddings/oleObject2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5.e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34.jpeg"/><Relationship Id="rId4" Type="http://schemas.openxmlformats.org/officeDocument/2006/relationships/image" Target="../media/image32.pn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fichiers2.catalyse.cnrs.fr\christian.george\Mes%20documents\publication\Video\The_Great_Fog_Of_London.mp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oleObject24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assubject.org/index.php/directory/profile/usc_university_archives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fichiers2.catalyse.cnrs.fr\christian.george\Mes%20documents\PROJET\FP7\Life+\video%20photopaq%20tunnel\Tunnel%20Leopold%20II.wmv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7.jpeg"/><Relationship Id="rId4" Type="http://schemas.openxmlformats.org/officeDocument/2006/relationships/image" Target="../media/image5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0.jpeg"/><Relationship Id="rId4" Type="http://schemas.openxmlformats.org/officeDocument/2006/relationships/image" Target="../media/image59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2.jpeg"/><Relationship Id="rId4" Type="http://schemas.openxmlformats.org/officeDocument/2006/relationships/image" Target="../media/image3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2.jpeg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2.jpeg"/><Relationship Id="rId4" Type="http://schemas.openxmlformats.org/officeDocument/2006/relationships/image" Target="../media/image3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379906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pic>
        <p:nvPicPr>
          <p:cNvPr id="37990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1213" y="0"/>
            <a:ext cx="4879975" cy="602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5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90600"/>
            <a:ext cx="79629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0146" name="Rectangle 3"/>
          <p:cNvSpPr>
            <a:spLocks noChangeArrowheads="1"/>
          </p:cNvSpPr>
          <p:nvPr/>
        </p:nvSpPr>
        <p:spPr bwMode="auto">
          <a:xfrm>
            <a:off x="1600200" y="990600"/>
            <a:ext cx="654685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0147" name="Arc 4"/>
          <p:cNvSpPr>
            <a:spLocks/>
          </p:cNvSpPr>
          <p:nvPr/>
        </p:nvSpPr>
        <p:spPr bwMode="auto">
          <a:xfrm>
            <a:off x="2286000" y="4724400"/>
            <a:ext cx="727075" cy="777875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600"/>
                </a:moveTo>
                <a:cubicBezTo>
                  <a:pt x="0" y="9688"/>
                  <a:pt x="9642" y="25"/>
                  <a:pt x="21553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88"/>
                  <a:pt x="9642" y="25"/>
                  <a:pt x="2155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76200" cap="rnd">
            <a:solidFill>
              <a:schemeClr val="bg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0148" name="Arc 5"/>
          <p:cNvSpPr>
            <a:spLocks/>
          </p:cNvSpPr>
          <p:nvPr/>
        </p:nvSpPr>
        <p:spPr bwMode="auto">
          <a:xfrm>
            <a:off x="4800600" y="4572000"/>
            <a:ext cx="990600" cy="706438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600"/>
                </a:moveTo>
                <a:cubicBezTo>
                  <a:pt x="0" y="9688"/>
                  <a:pt x="9642" y="25"/>
                  <a:pt x="21553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88"/>
                  <a:pt x="9642" y="25"/>
                  <a:pt x="2155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76200" cap="rnd">
            <a:solidFill>
              <a:schemeClr val="bg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0149" name="Text Box 6"/>
          <p:cNvSpPr txBox="1">
            <a:spLocks noChangeArrowheads="1"/>
          </p:cNvSpPr>
          <p:nvPr/>
        </p:nvSpPr>
        <p:spPr bwMode="auto">
          <a:xfrm>
            <a:off x="3048000" y="4495800"/>
            <a:ext cx="121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900" b="1">
                <a:solidFill>
                  <a:srgbClr val="9933FF"/>
                </a:solidFill>
              </a:rPr>
              <a:t>NO</a:t>
            </a:r>
            <a:r>
              <a:rPr lang="fr-FR" sz="1900" b="1" baseline="-25000">
                <a:solidFill>
                  <a:srgbClr val="9933FF"/>
                </a:solidFill>
              </a:rPr>
              <a:t>X</a:t>
            </a:r>
            <a:endParaRPr lang="fr-FR" sz="2000" b="1">
              <a:solidFill>
                <a:srgbClr val="9933FF"/>
              </a:solidFill>
              <a:latin typeface="Times New Roman" pitchFamily="18" charset="0"/>
            </a:endParaRPr>
          </a:p>
        </p:txBody>
      </p:sp>
      <p:sp>
        <p:nvSpPr>
          <p:cNvPr id="390150" name="Text Box 7"/>
          <p:cNvSpPr txBox="1">
            <a:spLocks noChangeArrowheads="1"/>
          </p:cNvSpPr>
          <p:nvPr/>
        </p:nvSpPr>
        <p:spPr bwMode="auto">
          <a:xfrm>
            <a:off x="5791200" y="4419600"/>
            <a:ext cx="1574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000" b="1">
                <a:solidFill>
                  <a:srgbClr val="9933FF"/>
                </a:solidFill>
              </a:rPr>
              <a:t>NOx (NO+NO</a:t>
            </a:r>
            <a:r>
              <a:rPr lang="fr-FR" sz="2000" b="1" baseline="-25000">
                <a:solidFill>
                  <a:srgbClr val="9933FF"/>
                </a:solidFill>
              </a:rPr>
              <a:t>2</a:t>
            </a:r>
            <a:r>
              <a:rPr lang="fr-FR" sz="2000" b="1">
                <a:solidFill>
                  <a:srgbClr val="9933FF"/>
                </a:solidFill>
              </a:rPr>
              <a:t>)</a:t>
            </a:r>
          </a:p>
        </p:txBody>
      </p:sp>
      <p:sp>
        <p:nvSpPr>
          <p:cNvPr id="390151" name="Rectangle 8"/>
          <p:cNvSpPr>
            <a:spLocks noChangeArrowheads="1"/>
          </p:cNvSpPr>
          <p:nvPr/>
        </p:nvSpPr>
        <p:spPr bwMode="auto">
          <a:xfrm>
            <a:off x="1431925" y="1524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400"/>
              <a:t>Formation de l’ozone troposphérique</a:t>
            </a:r>
            <a:endParaRPr lang="fr-FR" sz="2400">
              <a:latin typeface="Comic Sans MS" pitchFamily="66" charset="0"/>
            </a:endParaRPr>
          </a:p>
        </p:txBody>
      </p:sp>
      <p:sp>
        <p:nvSpPr>
          <p:cNvPr id="390152" name="Rectangle 9"/>
          <p:cNvSpPr>
            <a:spLocks noChangeArrowheads="1"/>
          </p:cNvSpPr>
          <p:nvPr/>
        </p:nvSpPr>
        <p:spPr bwMode="auto">
          <a:xfrm>
            <a:off x="3883025" y="1638300"/>
            <a:ext cx="2657475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0153" name="Freeform 10"/>
          <p:cNvSpPr>
            <a:spLocks/>
          </p:cNvSpPr>
          <p:nvPr/>
        </p:nvSpPr>
        <p:spPr bwMode="auto">
          <a:xfrm>
            <a:off x="3978275" y="1652588"/>
            <a:ext cx="654050" cy="341312"/>
          </a:xfrm>
          <a:custGeom>
            <a:avLst/>
            <a:gdLst>
              <a:gd name="T0" fmla="*/ 2147483647 w 412"/>
              <a:gd name="T1" fmla="*/ 2147483647 h 215"/>
              <a:gd name="T2" fmla="*/ 2147483647 w 412"/>
              <a:gd name="T3" fmla="*/ 2147483647 h 215"/>
              <a:gd name="T4" fmla="*/ 2147483647 w 412"/>
              <a:gd name="T5" fmla="*/ 2147483647 h 215"/>
              <a:gd name="T6" fmla="*/ 2147483647 w 412"/>
              <a:gd name="T7" fmla="*/ 2147483647 h 215"/>
              <a:gd name="T8" fmla="*/ 2147483647 w 412"/>
              <a:gd name="T9" fmla="*/ 2147483647 h 215"/>
              <a:gd name="T10" fmla="*/ 2147483647 w 412"/>
              <a:gd name="T11" fmla="*/ 2147483647 h 215"/>
              <a:gd name="T12" fmla="*/ 2147483647 w 412"/>
              <a:gd name="T13" fmla="*/ 2147483647 h 215"/>
              <a:gd name="T14" fmla="*/ 2147483647 w 412"/>
              <a:gd name="T15" fmla="*/ 2147483647 h 215"/>
              <a:gd name="T16" fmla="*/ 2147483647 w 412"/>
              <a:gd name="T17" fmla="*/ 2147483647 h 215"/>
              <a:gd name="T18" fmla="*/ 2147483647 w 412"/>
              <a:gd name="T19" fmla="*/ 2147483647 h 215"/>
              <a:gd name="T20" fmla="*/ 2147483647 w 412"/>
              <a:gd name="T21" fmla="*/ 2147483647 h 215"/>
              <a:gd name="T22" fmla="*/ 2147483647 w 412"/>
              <a:gd name="T23" fmla="*/ 2147483647 h 215"/>
              <a:gd name="T24" fmla="*/ 2147483647 w 412"/>
              <a:gd name="T25" fmla="*/ 2147483647 h 215"/>
              <a:gd name="T26" fmla="*/ 2147483647 w 412"/>
              <a:gd name="T27" fmla="*/ 2147483647 h 215"/>
              <a:gd name="T28" fmla="*/ 2147483647 w 412"/>
              <a:gd name="T29" fmla="*/ 0 h 215"/>
              <a:gd name="T30" fmla="*/ 2147483647 w 412"/>
              <a:gd name="T31" fmla="*/ 2147483647 h 215"/>
              <a:gd name="T32" fmla="*/ 2147483647 w 412"/>
              <a:gd name="T33" fmla="*/ 2147483647 h 215"/>
              <a:gd name="T34" fmla="*/ 2147483647 w 412"/>
              <a:gd name="T35" fmla="*/ 2147483647 h 215"/>
              <a:gd name="T36" fmla="*/ 2147483647 w 412"/>
              <a:gd name="T37" fmla="*/ 2147483647 h 215"/>
              <a:gd name="T38" fmla="*/ 2147483647 w 412"/>
              <a:gd name="T39" fmla="*/ 2147483647 h 215"/>
              <a:gd name="T40" fmla="*/ 2147483647 w 412"/>
              <a:gd name="T41" fmla="*/ 2147483647 h 215"/>
              <a:gd name="T42" fmla="*/ 2147483647 w 412"/>
              <a:gd name="T43" fmla="*/ 2147483647 h 215"/>
              <a:gd name="T44" fmla="*/ 2147483647 w 412"/>
              <a:gd name="T45" fmla="*/ 2147483647 h 215"/>
              <a:gd name="T46" fmla="*/ 2147483647 w 412"/>
              <a:gd name="T47" fmla="*/ 2147483647 h 215"/>
              <a:gd name="T48" fmla="*/ 2147483647 w 412"/>
              <a:gd name="T49" fmla="*/ 2147483647 h 215"/>
              <a:gd name="T50" fmla="*/ 2147483647 w 412"/>
              <a:gd name="T51" fmla="*/ 2147483647 h 215"/>
              <a:gd name="T52" fmla="*/ 2147483647 w 412"/>
              <a:gd name="T53" fmla="*/ 2147483647 h 215"/>
              <a:gd name="T54" fmla="*/ 0 w 412"/>
              <a:gd name="T55" fmla="*/ 2147483647 h 215"/>
              <a:gd name="T56" fmla="*/ 2147483647 w 412"/>
              <a:gd name="T57" fmla="*/ 2147483647 h 215"/>
              <a:gd name="T58" fmla="*/ 2147483647 w 412"/>
              <a:gd name="T59" fmla="*/ 2147483647 h 215"/>
              <a:gd name="T60" fmla="*/ 2147483647 w 412"/>
              <a:gd name="T61" fmla="*/ 2147483647 h 215"/>
              <a:gd name="T62" fmla="*/ 2147483647 w 412"/>
              <a:gd name="T63" fmla="*/ 2147483647 h 215"/>
              <a:gd name="T64" fmla="*/ 2147483647 w 412"/>
              <a:gd name="T65" fmla="*/ 2147483647 h 215"/>
              <a:gd name="T66" fmla="*/ 2147483647 w 412"/>
              <a:gd name="T67" fmla="*/ 2147483647 h 215"/>
              <a:gd name="T68" fmla="*/ 2147483647 w 412"/>
              <a:gd name="T69" fmla="*/ 2147483647 h 215"/>
              <a:gd name="T70" fmla="*/ 2147483647 w 412"/>
              <a:gd name="T71" fmla="*/ 2147483647 h 215"/>
              <a:gd name="T72" fmla="*/ 2147483647 w 412"/>
              <a:gd name="T73" fmla="*/ 2147483647 h 215"/>
              <a:gd name="T74" fmla="*/ 2147483647 w 412"/>
              <a:gd name="T75" fmla="*/ 2147483647 h 215"/>
              <a:gd name="T76" fmla="*/ 2147483647 w 412"/>
              <a:gd name="T77" fmla="*/ 2147483647 h 215"/>
              <a:gd name="T78" fmla="*/ 2147483647 w 412"/>
              <a:gd name="T79" fmla="*/ 2147483647 h 215"/>
              <a:gd name="T80" fmla="*/ 2147483647 w 412"/>
              <a:gd name="T81" fmla="*/ 2147483647 h 215"/>
              <a:gd name="T82" fmla="*/ 2147483647 w 412"/>
              <a:gd name="T83" fmla="*/ 2147483647 h 215"/>
              <a:gd name="T84" fmla="*/ 2147483647 w 412"/>
              <a:gd name="T85" fmla="*/ 2147483647 h 215"/>
              <a:gd name="T86" fmla="*/ 2147483647 w 412"/>
              <a:gd name="T87" fmla="*/ 2147483647 h 215"/>
              <a:gd name="T88" fmla="*/ 2147483647 w 412"/>
              <a:gd name="T89" fmla="*/ 2147483647 h 215"/>
              <a:gd name="T90" fmla="*/ 2147483647 w 412"/>
              <a:gd name="T91" fmla="*/ 2147483647 h 215"/>
              <a:gd name="T92" fmla="*/ 2147483647 w 412"/>
              <a:gd name="T93" fmla="*/ 2147483647 h 215"/>
              <a:gd name="T94" fmla="*/ 2147483647 w 412"/>
              <a:gd name="T95" fmla="*/ 2147483647 h 215"/>
              <a:gd name="T96" fmla="*/ 2147483647 w 412"/>
              <a:gd name="T97" fmla="*/ 2147483647 h 215"/>
              <a:gd name="T98" fmla="*/ 2147483647 w 412"/>
              <a:gd name="T99" fmla="*/ 2147483647 h 215"/>
              <a:gd name="T100" fmla="*/ 2147483647 w 412"/>
              <a:gd name="T101" fmla="*/ 2147483647 h 215"/>
              <a:gd name="T102" fmla="*/ 2147483647 w 412"/>
              <a:gd name="T103" fmla="*/ 2147483647 h 215"/>
              <a:gd name="T104" fmla="*/ 2147483647 w 412"/>
              <a:gd name="T105" fmla="*/ 2147483647 h 215"/>
              <a:gd name="T106" fmla="*/ 2147483647 w 412"/>
              <a:gd name="T107" fmla="*/ 2147483647 h 215"/>
              <a:gd name="T108" fmla="*/ 2147483647 w 412"/>
              <a:gd name="T109" fmla="*/ 2147483647 h 215"/>
              <a:gd name="T110" fmla="*/ 2147483647 w 412"/>
              <a:gd name="T111" fmla="*/ 2147483647 h 215"/>
              <a:gd name="T112" fmla="*/ 2147483647 w 412"/>
              <a:gd name="T113" fmla="*/ 2147483647 h 21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12"/>
              <a:gd name="T172" fmla="*/ 0 h 215"/>
              <a:gd name="T173" fmla="*/ 412 w 412"/>
              <a:gd name="T174" fmla="*/ 215 h 21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12" h="215">
                <a:moveTo>
                  <a:pt x="412" y="209"/>
                </a:moveTo>
                <a:lnTo>
                  <a:pt x="405" y="195"/>
                </a:lnTo>
                <a:lnTo>
                  <a:pt x="399" y="183"/>
                </a:lnTo>
                <a:lnTo>
                  <a:pt x="392" y="172"/>
                </a:lnTo>
                <a:lnTo>
                  <a:pt x="387" y="160"/>
                </a:lnTo>
                <a:lnTo>
                  <a:pt x="381" y="149"/>
                </a:lnTo>
                <a:lnTo>
                  <a:pt x="374" y="139"/>
                </a:lnTo>
                <a:lnTo>
                  <a:pt x="368" y="128"/>
                </a:lnTo>
                <a:lnTo>
                  <a:pt x="361" y="118"/>
                </a:lnTo>
                <a:lnTo>
                  <a:pt x="355" y="109"/>
                </a:lnTo>
                <a:lnTo>
                  <a:pt x="348" y="101"/>
                </a:lnTo>
                <a:lnTo>
                  <a:pt x="342" y="92"/>
                </a:lnTo>
                <a:lnTo>
                  <a:pt x="335" y="82"/>
                </a:lnTo>
                <a:lnTo>
                  <a:pt x="329" y="74"/>
                </a:lnTo>
                <a:lnTo>
                  <a:pt x="322" y="68"/>
                </a:lnTo>
                <a:lnTo>
                  <a:pt x="316" y="60"/>
                </a:lnTo>
                <a:lnTo>
                  <a:pt x="309" y="53"/>
                </a:lnTo>
                <a:lnTo>
                  <a:pt x="302" y="48"/>
                </a:lnTo>
                <a:lnTo>
                  <a:pt x="296" y="41"/>
                </a:lnTo>
                <a:lnTo>
                  <a:pt x="289" y="34"/>
                </a:lnTo>
                <a:lnTo>
                  <a:pt x="283" y="30"/>
                </a:lnTo>
                <a:lnTo>
                  <a:pt x="276" y="26"/>
                </a:lnTo>
                <a:lnTo>
                  <a:pt x="263" y="17"/>
                </a:lnTo>
                <a:lnTo>
                  <a:pt x="255" y="14"/>
                </a:lnTo>
                <a:lnTo>
                  <a:pt x="251" y="11"/>
                </a:lnTo>
                <a:lnTo>
                  <a:pt x="245" y="8"/>
                </a:lnTo>
                <a:lnTo>
                  <a:pt x="236" y="5"/>
                </a:lnTo>
                <a:lnTo>
                  <a:pt x="231" y="4"/>
                </a:lnTo>
                <a:lnTo>
                  <a:pt x="225" y="1"/>
                </a:lnTo>
                <a:lnTo>
                  <a:pt x="217" y="0"/>
                </a:lnTo>
                <a:lnTo>
                  <a:pt x="191" y="0"/>
                </a:lnTo>
                <a:lnTo>
                  <a:pt x="181" y="1"/>
                </a:lnTo>
                <a:lnTo>
                  <a:pt x="175" y="4"/>
                </a:lnTo>
                <a:lnTo>
                  <a:pt x="168" y="5"/>
                </a:lnTo>
                <a:lnTo>
                  <a:pt x="161" y="8"/>
                </a:lnTo>
                <a:lnTo>
                  <a:pt x="156" y="11"/>
                </a:lnTo>
                <a:lnTo>
                  <a:pt x="149" y="14"/>
                </a:lnTo>
                <a:lnTo>
                  <a:pt x="143" y="17"/>
                </a:lnTo>
                <a:lnTo>
                  <a:pt x="136" y="21"/>
                </a:lnTo>
                <a:lnTo>
                  <a:pt x="129" y="26"/>
                </a:lnTo>
                <a:lnTo>
                  <a:pt x="117" y="36"/>
                </a:lnTo>
                <a:lnTo>
                  <a:pt x="111" y="41"/>
                </a:lnTo>
                <a:lnTo>
                  <a:pt x="105" y="48"/>
                </a:lnTo>
                <a:lnTo>
                  <a:pt x="91" y="60"/>
                </a:lnTo>
                <a:lnTo>
                  <a:pt x="85" y="68"/>
                </a:lnTo>
                <a:lnTo>
                  <a:pt x="79" y="74"/>
                </a:lnTo>
                <a:lnTo>
                  <a:pt x="73" y="83"/>
                </a:lnTo>
                <a:lnTo>
                  <a:pt x="50" y="118"/>
                </a:lnTo>
                <a:lnTo>
                  <a:pt x="43" y="128"/>
                </a:lnTo>
                <a:lnTo>
                  <a:pt x="37" y="139"/>
                </a:lnTo>
                <a:lnTo>
                  <a:pt x="31" y="149"/>
                </a:lnTo>
                <a:lnTo>
                  <a:pt x="25" y="160"/>
                </a:lnTo>
                <a:lnTo>
                  <a:pt x="20" y="172"/>
                </a:lnTo>
                <a:lnTo>
                  <a:pt x="13" y="183"/>
                </a:lnTo>
                <a:lnTo>
                  <a:pt x="5" y="197"/>
                </a:lnTo>
                <a:lnTo>
                  <a:pt x="0" y="210"/>
                </a:lnTo>
                <a:lnTo>
                  <a:pt x="1" y="209"/>
                </a:lnTo>
                <a:lnTo>
                  <a:pt x="13" y="215"/>
                </a:lnTo>
                <a:lnTo>
                  <a:pt x="14" y="214"/>
                </a:lnTo>
                <a:lnTo>
                  <a:pt x="20" y="201"/>
                </a:lnTo>
                <a:lnTo>
                  <a:pt x="24" y="190"/>
                </a:lnTo>
                <a:lnTo>
                  <a:pt x="31" y="179"/>
                </a:lnTo>
                <a:lnTo>
                  <a:pt x="37" y="167"/>
                </a:lnTo>
                <a:lnTo>
                  <a:pt x="43" y="156"/>
                </a:lnTo>
                <a:lnTo>
                  <a:pt x="49" y="146"/>
                </a:lnTo>
                <a:lnTo>
                  <a:pt x="55" y="135"/>
                </a:lnTo>
                <a:lnTo>
                  <a:pt x="62" y="125"/>
                </a:lnTo>
                <a:lnTo>
                  <a:pt x="85" y="90"/>
                </a:lnTo>
                <a:lnTo>
                  <a:pt x="91" y="83"/>
                </a:lnTo>
                <a:lnTo>
                  <a:pt x="97" y="76"/>
                </a:lnTo>
                <a:lnTo>
                  <a:pt x="103" y="69"/>
                </a:lnTo>
                <a:lnTo>
                  <a:pt x="115" y="57"/>
                </a:lnTo>
                <a:lnTo>
                  <a:pt x="120" y="50"/>
                </a:lnTo>
                <a:lnTo>
                  <a:pt x="126" y="44"/>
                </a:lnTo>
                <a:lnTo>
                  <a:pt x="138" y="37"/>
                </a:lnTo>
                <a:lnTo>
                  <a:pt x="145" y="32"/>
                </a:lnTo>
                <a:lnTo>
                  <a:pt x="150" y="28"/>
                </a:lnTo>
                <a:lnTo>
                  <a:pt x="156" y="25"/>
                </a:lnTo>
                <a:lnTo>
                  <a:pt x="163" y="22"/>
                </a:lnTo>
                <a:lnTo>
                  <a:pt x="168" y="19"/>
                </a:lnTo>
                <a:lnTo>
                  <a:pt x="173" y="18"/>
                </a:lnTo>
                <a:lnTo>
                  <a:pt x="180" y="17"/>
                </a:lnTo>
                <a:lnTo>
                  <a:pt x="186" y="15"/>
                </a:lnTo>
                <a:lnTo>
                  <a:pt x="191" y="14"/>
                </a:lnTo>
                <a:lnTo>
                  <a:pt x="214" y="14"/>
                </a:lnTo>
                <a:lnTo>
                  <a:pt x="220" y="15"/>
                </a:lnTo>
                <a:lnTo>
                  <a:pt x="226" y="17"/>
                </a:lnTo>
                <a:lnTo>
                  <a:pt x="232" y="18"/>
                </a:lnTo>
                <a:lnTo>
                  <a:pt x="238" y="19"/>
                </a:lnTo>
                <a:lnTo>
                  <a:pt x="243" y="22"/>
                </a:lnTo>
                <a:lnTo>
                  <a:pt x="251" y="25"/>
                </a:lnTo>
                <a:lnTo>
                  <a:pt x="256" y="28"/>
                </a:lnTo>
                <a:lnTo>
                  <a:pt x="267" y="37"/>
                </a:lnTo>
                <a:lnTo>
                  <a:pt x="274" y="41"/>
                </a:lnTo>
                <a:lnTo>
                  <a:pt x="280" y="45"/>
                </a:lnTo>
                <a:lnTo>
                  <a:pt x="287" y="50"/>
                </a:lnTo>
                <a:lnTo>
                  <a:pt x="293" y="57"/>
                </a:lnTo>
                <a:lnTo>
                  <a:pt x="300" y="62"/>
                </a:lnTo>
                <a:lnTo>
                  <a:pt x="304" y="69"/>
                </a:lnTo>
                <a:lnTo>
                  <a:pt x="310" y="76"/>
                </a:lnTo>
                <a:lnTo>
                  <a:pt x="317" y="83"/>
                </a:lnTo>
                <a:lnTo>
                  <a:pt x="323" y="91"/>
                </a:lnTo>
                <a:lnTo>
                  <a:pt x="330" y="98"/>
                </a:lnTo>
                <a:lnTo>
                  <a:pt x="336" y="107"/>
                </a:lnTo>
                <a:lnTo>
                  <a:pt x="343" y="116"/>
                </a:lnTo>
                <a:lnTo>
                  <a:pt x="349" y="125"/>
                </a:lnTo>
                <a:lnTo>
                  <a:pt x="356" y="135"/>
                </a:lnTo>
                <a:lnTo>
                  <a:pt x="362" y="146"/>
                </a:lnTo>
                <a:lnTo>
                  <a:pt x="369" y="156"/>
                </a:lnTo>
                <a:lnTo>
                  <a:pt x="375" y="167"/>
                </a:lnTo>
                <a:lnTo>
                  <a:pt x="381" y="179"/>
                </a:lnTo>
                <a:lnTo>
                  <a:pt x="388" y="190"/>
                </a:lnTo>
                <a:lnTo>
                  <a:pt x="394" y="202"/>
                </a:lnTo>
                <a:lnTo>
                  <a:pt x="401" y="215"/>
                </a:lnTo>
                <a:lnTo>
                  <a:pt x="412" y="20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54" name="Freeform 11"/>
          <p:cNvSpPr>
            <a:spLocks/>
          </p:cNvSpPr>
          <p:nvPr/>
        </p:nvSpPr>
        <p:spPr bwMode="auto">
          <a:xfrm>
            <a:off x="3989388" y="1890713"/>
            <a:ext cx="82550" cy="98425"/>
          </a:xfrm>
          <a:custGeom>
            <a:avLst/>
            <a:gdLst>
              <a:gd name="T0" fmla="*/ 2147483647 w 52"/>
              <a:gd name="T1" fmla="*/ 2147483647 h 62"/>
              <a:gd name="T2" fmla="*/ 0 w 52"/>
              <a:gd name="T3" fmla="*/ 2147483647 h 62"/>
              <a:gd name="T4" fmla="*/ 2147483647 w 52"/>
              <a:gd name="T5" fmla="*/ 0 h 62"/>
              <a:gd name="T6" fmla="*/ 2147483647 w 52"/>
              <a:gd name="T7" fmla="*/ 2147483647 h 62"/>
              <a:gd name="T8" fmla="*/ 2147483647 w 52"/>
              <a:gd name="T9" fmla="*/ 2147483647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62"/>
              <a:gd name="T17" fmla="*/ 52 w 52"/>
              <a:gd name="T18" fmla="*/ 62 h 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62">
                <a:moveTo>
                  <a:pt x="52" y="26"/>
                </a:moveTo>
                <a:lnTo>
                  <a:pt x="0" y="62"/>
                </a:lnTo>
                <a:lnTo>
                  <a:pt x="1" y="0"/>
                </a:lnTo>
                <a:lnTo>
                  <a:pt x="14" y="38"/>
                </a:lnTo>
                <a:lnTo>
                  <a:pt x="52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55" name="Freeform 12"/>
          <p:cNvSpPr>
            <a:spLocks/>
          </p:cNvSpPr>
          <p:nvPr/>
        </p:nvSpPr>
        <p:spPr bwMode="auto">
          <a:xfrm>
            <a:off x="3978275" y="1828800"/>
            <a:ext cx="157163" cy="180975"/>
          </a:xfrm>
          <a:custGeom>
            <a:avLst/>
            <a:gdLst>
              <a:gd name="T0" fmla="*/ 2147483647 w 99"/>
              <a:gd name="T1" fmla="*/ 2147483647 h 114"/>
              <a:gd name="T2" fmla="*/ 2147483647 w 99"/>
              <a:gd name="T3" fmla="*/ 2147483647 h 114"/>
              <a:gd name="T4" fmla="*/ 2147483647 w 99"/>
              <a:gd name="T5" fmla="*/ 2147483647 h 114"/>
              <a:gd name="T6" fmla="*/ 2147483647 w 99"/>
              <a:gd name="T7" fmla="*/ 2147483647 h 114"/>
              <a:gd name="T8" fmla="*/ 2147483647 w 99"/>
              <a:gd name="T9" fmla="*/ 2147483647 h 114"/>
              <a:gd name="T10" fmla="*/ 2147483647 w 99"/>
              <a:gd name="T11" fmla="*/ 2147483647 h 114"/>
              <a:gd name="T12" fmla="*/ 2147483647 w 99"/>
              <a:gd name="T13" fmla="*/ 2147483647 h 114"/>
              <a:gd name="T14" fmla="*/ 2147483647 w 99"/>
              <a:gd name="T15" fmla="*/ 2147483647 h 114"/>
              <a:gd name="T16" fmla="*/ 2147483647 w 99"/>
              <a:gd name="T17" fmla="*/ 2147483647 h 114"/>
              <a:gd name="T18" fmla="*/ 2147483647 w 99"/>
              <a:gd name="T19" fmla="*/ 2147483647 h 114"/>
              <a:gd name="T20" fmla="*/ 2147483647 w 99"/>
              <a:gd name="T21" fmla="*/ 2147483647 h 114"/>
              <a:gd name="T22" fmla="*/ 2147483647 w 99"/>
              <a:gd name="T23" fmla="*/ 0 h 114"/>
              <a:gd name="T24" fmla="*/ 0 w 99"/>
              <a:gd name="T25" fmla="*/ 2147483647 h 114"/>
              <a:gd name="T26" fmla="*/ 2147483647 w 99"/>
              <a:gd name="T27" fmla="*/ 2147483647 h 114"/>
              <a:gd name="T28" fmla="*/ 2147483647 w 99"/>
              <a:gd name="T29" fmla="*/ 2147483647 h 1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9"/>
              <a:gd name="T46" fmla="*/ 0 h 114"/>
              <a:gd name="T47" fmla="*/ 99 w 99"/>
              <a:gd name="T48" fmla="*/ 114 h 11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9" h="114">
                <a:moveTo>
                  <a:pt x="62" y="71"/>
                </a:moveTo>
                <a:lnTo>
                  <a:pt x="55" y="59"/>
                </a:lnTo>
                <a:lnTo>
                  <a:pt x="2" y="96"/>
                </a:lnTo>
                <a:lnTo>
                  <a:pt x="14" y="101"/>
                </a:lnTo>
                <a:lnTo>
                  <a:pt x="15" y="39"/>
                </a:lnTo>
                <a:lnTo>
                  <a:pt x="1" y="41"/>
                </a:lnTo>
                <a:lnTo>
                  <a:pt x="16" y="84"/>
                </a:lnTo>
                <a:lnTo>
                  <a:pt x="62" y="71"/>
                </a:lnTo>
                <a:lnTo>
                  <a:pt x="99" y="46"/>
                </a:lnTo>
                <a:lnTo>
                  <a:pt x="18" y="70"/>
                </a:lnTo>
                <a:lnTo>
                  <a:pt x="28" y="75"/>
                </a:lnTo>
                <a:lnTo>
                  <a:pt x="2" y="0"/>
                </a:lnTo>
                <a:lnTo>
                  <a:pt x="0" y="114"/>
                </a:lnTo>
                <a:lnTo>
                  <a:pt x="99" y="46"/>
                </a:lnTo>
                <a:lnTo>
                  <a:pt x="62" y="7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56" name="Freeform 13"/>
          <p:cNvSpPr>
            <a:spLocks/>
          </p:cNvSpPr>
          <p:nvPr/>
        </p:nvSpPr>
        <p:spPr bwMode="auto">
          <a:xfrm>
            <a:off x="3973513" y="2305050"/>
            <a:ext cx="654050" cy="339725"/>
          </a:xfrm>
          <a:custGeom>
            <a:avLst/>
            <a:gdLst>
              <a:gd name="T0" fmla="*/ 0 w 412"/>
              <a:gd name="T1" fmla="*/ 2147483647 h 214"/>
              <a:gd name="T2" fmla="*/ 2147483647 w 412"/>
              <a:gd name="T3" fmla="*/ 2147483647 h 214"/>
              <a:gd name="T4" fmla="*/ 2147483647 w 412"/>
              <a:gd name="T5" fmla="*/ 2147483647 h 214"/>
              <a:gd name="T6" fmla="*/ 2147483647 w 412"/>
              <a:gd name="T7" fmla="*/ 2147483647 h 214"/>
              <a:gd name="T8" fmla="*/ 2147483647 w 412"/>
              <a:gd name="T9" fmla="*/ 2147483647 h 214"/>
              <a:gd name="T10" fmla="*/ 2147483647 w 412"/>
              <a:gd name="T11" fmla="*/ 2147483647 h 214"/>
              <a:gd name="T12" fmla="*/ 2147483647 w 412"/>
              <a:gd name="T13" fmla="*/ 2147483647 h 214"/>
              <a:gd name="T14" fmla="*/ 2147483647 w 412"/>
              <a:gd name="T15" fmla="*/ 2147483647 h 214"/>
              <a:gd name="T16" fmla="*/ 2147483647 w 412"/>
              <a:gd name="T17" fmla="*/ 2147483647 h 214"/>
              <a:gd name="T18" fmla="*/ 2147483647 w 412"/>
              <a:gd name="T19" fmla="*/ 2147483647 h 214"/>
              <a:gd name="T20" fmla="*/ 2147483647 w 412"/>
              <a:gd name="T21" fmla="*/ 2147483647 h 214"/>
              <a:gd name="T22" fmla="*/ 2147483647 w 412"/>
              <a:gd name="T23" fmla="*/ 2147483647 h 214"/>
              <a:gd name="T24" fmla="*/ 2147483647 w 412"/>
              <a:gd name="T25" fmla="*/ 2147483647 h 214"/>
              <a:gd name="T26" fmla="*/ 2147483647 w 412"/>
              <a:gd name="T27" fmla="*/ 2147483647 h 214"/>
              <a:gd name="T28" fmla="*/ 2147483647 w 412"/>
              <a:gd name="T29" fmla="*/ 2147483647 h 214"/>
              <a:gd name="T30" fmla="*/ 2147483647 w 412"/>
              <a:gd name="T31" fmla="*/ 2147483647 h 214"/>
              <a:gd name="T32" fmla="*/ 2147483647 w 412"/>
              <a:gd name="T33" fmla="*/ 2147483647 h 214"/>
              <a:gd name="T34" fmla="*/ 2147483647 w 412"/>
              <a:gd name="T35" fmla="*/ 2147483647 h 214"/>
              <a:gd name="T36" fmla="*/ 2147483647 w 412"/>
              <a:gd name="T37" fmla="*/ 2147483647 h 214"/>
              <a:gd name="T38" fmla="*/ 2147483647 w 412"/>
              <a:gd name="T39" fmla="*/ 2147483647 h 214"/>
              <a:gd name="T40" fmla="*/ 2147483647 w 412"/>
              <a:gd name="T41" fmla="*/ 2147483647 h 214"/>
              <a:gd name="T42" fmla="*/ 2147483647 w 412"/>
              <a:gd name="T43" fmla="*/ 2147483647 h 214"/>
              <a:gd name="T44" fmla="*/ 2147483647 w 412"/>
              <a:gd name="T45" fmla="*/ 2147483647 h 214"/>
              <a:gd name="T46" fmla="*/ 2147483647 w 412"/>
              <a:gd name="T47" fmla="*/ 2147483647 h 214"/>
              <a:gd name="T48" fmla="*/ 2147483647 w 412"/>
              <a:gd name="T49" fmla="*/ 2147483647 h 214"/>
              <a:gd name="T50" fmla="*/ 2147483647 w 412"/>
              <a:gd name="T51" fmla="*/ 2147483647 h 214"/>
              <a:gd name="T52" fmla="*/ 2147483647 w 412"/>
              <a:gd name="T53" fmla="*/ 2147483647 h 214"/>
              <a:gd name="T54" fmla="*/ 2147483647 w 412"/>
              <a:gd name="T55" fmla="*/ 2147483647 h 214"/>
              <a:gd name="T56" fmla="*/ 2147483647 w 412"/>
              <a:gd name="T57" fmla="*/ 2147483647 h 214"/>
              <a:gd name="T58" fmla="*/ 2147483647 w 412"/>
              <a:gd name="T59" fmla="*/ 2147483647 h 214"/>
              <a:gd name="T60" fmla="*/ 2147483647 w 412"/>
              <a:gd name="T61" fmla="*/ 2147483647 h 214"/>
              <a:gd name="T62" fmla="*/ 2147483647 w 412"/>
              <a:gd name="T63" fmla="*/ 2147483647 h 214"/>
              <a:gd name="T64" fmla="*/ 2147483647 w 412"/>
              <a:gd name="T65" fmla="*/ 2147483647 h 214"/>
              <a:gd name="T66" fmla="*/ 2147483647 w 412"/>
              <a:gd name="T67" fmla="*/ 2147483647 h 214"/>
              <a:gd name="T68" fmla="*/ 2147483647 w 412"/>
              <a:gd name="T69" fmla="*/ 2147483647 h 214"/>
              <a:gd name="T70" fmla="*/ 2147483647 w 412"/>
              <a:gd name="T71" fmla="*/ 2147483647 h 214"/>
              <a:gd name="T72" fmla="*/ 2147483647 w 412"/>
              <a:gd name="T73" fmla="*/ 2147483647 h 214"/>
              <a:gd name="T74" fmla="*/ 2147483647 w 412"/>
              <a:gd name="T75" fmla="*/ 2147483647 h 214"/>
              <a:gd name="T76" fmla="*/ 2147483647 w 412"/>
              <a:gd name="T77" fmla="*/ 2147483647 h 214"/>
              <a:gd name="T78" fmla="*/ 2147483647 w 412"/>
              <a:gd name="T79" fmla="*/ 2147483647 h 214"/>
              <a:gd name="T80" fmla="*/ 2147483647 w 412"/>
              <a:gd name="T81" fmla="*/ 2147483647 h 214"/>
              <a:gd name="T82" fmla="*/ 2147483647 w 412"/>
              <a:gd name="T83" fmla="*/ 2147483647 h 214"/>
              <a:gd name="T84" fmla="*/ 2147483647 w 412"/>
              <a:gd name="T85" fmla="*/ 2147483647 h 214"/>
              <a:gd name="T86" fmla="*/ 2147483647 w 412"/>
              <a:gd name="T87" fmla="*/ 2147483647 h 214"/>
              <a:gd name="T88" fmla="*/ 2147483647 w 412"/>
              <a:gd name="T89" fmla="*/ 2147483647 h 214"/>
              <a:gd name="T90" fmla="*/ 2147483647 w 412"/>
              <a:gd name="T91" fmla="*/ 2147483647 h 214"/>
              <a:gd name="T92" fmla="*/ 2147483647 w 412"/>
              <a:gd name="T93" fmla="*/ 2147483647 h 214"/>
              <a:gd name="T94" fmla="*/ 2147483647 w 412"/>
              <a:gd name="T95" fmla="*/ 2147483647 h 214"/>
              <a:gd name="T96" fmla="*/ 2147483647 w 412"/>
              <a:gd name="T97" fmla="*/ 2147483647 h 214"/>
              <a:gd name="T98" fmla="*/ 2147483647 w 412"/>
              <a:gd name="T99" fmla="*/ 2147483647 h 214"/>
              <a:gd name="T100" fmla="*/ 2147483647 w 412"/>
              <a:gd name="T101" fmla="*/ 2147483647 h 214"/>
              <a:gd name="T102" fmla="*/ 2147483647 w 412"/>
              <a:gd name="T103" fmla="*/ 2147483647 h 214"/>
              <a:gd name="T104" fmla="*/ 0 w 412"/>
              <a:gd name="T105" fmla="*/ 2147483647 h 21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12"/>
              <a:gd name="T160" fmla="*/ 0 h 214"/>
              <a:gd name="T161" fmla="*/ 412 w 412"/>
              <a:gd name="T162" fmla="*/ 214 h 21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12" h="214">
                <a:moveTo>
                  <a:pt x="0" y="6"/>
                </a:moveTo>
                <a:lnTo>
                  <a:pt x="0" y="5"/>
                </a:lnTo>
                <a:lnTo>
                  <a:pt x="12" y="30"/>
                </a:lnTo>
                <a:lnTo>
                  <a:pt x="19" y="43"/>
                </a:lnTo>
                <a:lnTo>
                  <a:pt x="25" y="54"/>
                </a:lnTo>
                <a:lnTo>
                  <a:pt x="32" y="65"/>
                </a:lnTo>
                <a:lnTo>
                  <a:pt x="38" y="76"/>
                </a:lnTo>
                <a:lnTo>
                  <a:pt x="44" y="86"/>
                </a:lnTo>
                <a:lnTo>
                  <a:pt x="51" y="96"/>
                </a:lnTo>
                <a:lnTo>
                  <a:pt x="57" y="104"/>
                </a:lnTo>
                <a:lnTo>
                  <a:pt x="64" y="113"/>
                </a:lnTo>
                <a:lnTo>
                  <a:pt x="69" y="123"/>
                </a:lnTo>
                <a:lnTo>
                  <a:pt x="76" y="131"/>
                </a:lnTo>
                <a:lnTo>
                  <a:pt x="88" y="146"/>
                </a:lnTo>
                <a:lnTo>
                  <a:pt x="96" y="153"/>
                </a:lnTo>
                <a:lnTo>
                  <a:pt x="102" y="160"/>
                </a:lnTo>
                <a:lnTo>
                  <a:pt x="122" y="178"/>
                </a:lnTo>
                <a:lnTo>
                  <a:pt x="134" y="187"/>
                </a:lnTo>
                <a:lnTo>
                  <a:pt x="142" y="192"/>
                </a:lnTo>
                <a:lnTo>
                  <a:pt x="148" y="195"/>
                </a:lnTo>
                <a:lnTo>
                  <a:pt x="155" y="198"/>
                </a:lnTo>
                <a:lnTo>
                  <a:pt x="161" y="201"/>
                </a:lnTo>
                <a:lnTo>
                  <a:pt x="169" y="205"/>
                </a:lnTo>
                <a:lnTo>
                  <a:pt x="175" y="208"/>
                </a:lnTo>
                <a:lnTo>
                  <a:pt x="181" y="209"/>
                </a:lnTo>
                <a:lnTo>
                  <a:pt x="188" y="211"/>
                </a:lnTo>
                <a:lnTo>
                  <a:pt x="195" y="212"/>
                </a:lnTo>
                <a:lnTo>
                  <a:pt x="201" y="212"/>
                </a:lnTo>
                <a:lnTo>
                  <a:pt x="208" y="214"/>
                </a:lnTo>
                <a:lnTo>
                  <a:pt x="210" y="214"/>
                </a:lnTo>
                <a:lnTo>
                  <a:pt x="216" y="212"/>
                </a:lnTo>
                <a:lnTo>
                  <a:pt x="223" y="212"/>
                </a:lnTo>
                <a:lnTo>
                  <a:pt x="230" y="211"/>
                </a:lnTo>
                <a:lnTo>
                  <a:pt x="236" y="209"/>
                </a:lnTo>
                <a:lnTo>
                  <a:pt x="243" y="208"/>
                </a:lnTo>
                <a:lnTo>
                  <a:pt x="250" y="205"/>
                </a:lnTo>
                <a:lnTo>
                  <a:pt x="262" y="198"/>
                </a:lnTo>
                <a:lnTo>
                  <a:pt x="269" y="195"/>
                </a:lnTo>
                <a:lnTo>
                  <a:pt x="275" y="192"/>
                </a:lnTo>
                <a:lnTo>
                  <a:pt x="293" y="177"/>
                </a:lnTo>
                <a:lnTo>
                  <a:pt x="299" y="172"/>
                </a:lnTo>
                <a:lnTo>
                  <a:pt x="306" y="166"/>
                </a:lnTo>
                <a:lnTo>
                  <a:pt x="325" y="146"/>
                </a:lnTo>
                <a:lnTo>
                  <a:pt x="337" y="131"/>
                </a:lnTo>
                <a:lnTo>
                  <a:pt x="344" y="123"/>
                </a:lnTo>
                <a:lnTo>
                  <a:pt x="361" y="96"/>
                </a:lnTo>
                <a:lnTo>
                  <a:pt x="367" y="86"/>
                </a:lnTo>
                <a:lnTo>
                  <a:pt x="374" y="76"/>
                </a:lnTo>
                <a:lnTo>
                  <a:pt x="386" y="54"/>
                </a:lnTo>
                <a:lnTo>
                  <a:pt x="393" y="43"/>
                </a:lnTo>
                <a:lnTo>
                  <a:pt x="405" y="18"/>
                </a:lnTo>
                <a:lnTo>
                  <a:pt x="412" y="6"/>
                </a:lnTo>
                <a:lnTo>
                  <a:pt x="400" y="0"/>
                </a:lnTo>
                <a:lnTo>
                  <a:pt x="393" y="12"/>
                </a:lnTo>
                <a:lnTo>
                  <a:pt x="381" y="36"/>
                </a:lnTo>
                <a:lnTo>
                  <a:pt x="374" y="47"/>
                </a:lnTo>
                <a:lnTo>
                  <a:pt x="363" y="69"/>
                </a:lnTo>
                <a:lnTo>
                  <a:pt x="356" y="79"/>
                </a:lnTo>
                <a:lnTo>
                  <a:pt x="350" y="89"/>
                </a:lnTo>
                <a:lnTo>
                  <a:pt x="332" y="114"/>
                </a:lnTo>
                <a:lnTo>
                  <a:pt x="325" y="122"/>
                </a:lnTo>
                <a:lnTo>
                  <a:pt x="313" y="137"/>
                </a:lnTo>
                <a:lnTo>
                  <a:pt x="297" y="157"/>
                </a:lnTo>
                <a:lnTo>
                  <a:pt x="290" y="163"/>
                </a:lnTo>
                <a:lnTo>
                  <a:pt x="284" y="168"/>
                </a:lnTo>
                <a:lnTo>
                  <a:pt x="268" y="180"/>
                </a:lnTo>
                <a:lnTo>
                  <a:pt x="262" y="184"/>
                </a:lnTo>
                <a:lnTo>
                  <a:pt x="255" y="187"/>
                </a:lnTo>
                <a:lnTo>
                  <a:pt x="243" y="194"/>
                </a:lnTo>
                <a:lnTo>
                  <a:pt x="238" y="195"/>
                </a:lnTo>
                <a:lnTo>
                  <a:pt x="231" y="196"/>
                </a:lnTo>
                <a:lnTo>
                  <a:pt x="225" y="198"/>
                </a:lnTo>
                <a:lnTo>
                  <a:pt x="221" y="199"/>
                </a:lnTo>
                <a:lnTo>
                  <a:pt x="214" y="199"/>
                </a:lnTo>
                <a:lnTo>
                  <a:pt x="208" y="200"/>
                </a:lnTo>
                <a:lnTo>
                  <a:pt x="210" y="200"/>
                </a:lnTo>
                <a:lnTo>
                  <a:pt x="203" y="199"/>
                </a:lnTo>
                <a:lnTo>
                  <a:pt x="197" y="199"/>
                </a:lnTo>
                <a:lnTo>
                  <a:pt x="193" y="198"/>
                </a:lnTo>
                <a:lnTo>
                  <a:pt x="186" y="196"/>
                </a:lnTo>
                <a:lnTo>
                  <a:pt x="180" y="195"/>
                </a:lnTo>
                <a:lnTo>
                  <a:pt x="174" y="194"/>
                </a:lnTo>
                <a:lnTo>
                  <a:pt x="168" y="190"/>
                </a:lnTo>
                <a:lnTo>
                  <a:pt x="162" y="187"/>
                </a:lnTo>
                <a:lnTo>
                  <a:pt x="155" y="184"/>
                </a:lnTo>
                <a:lnTo>
                  <a:pt x="149" y="180"/>
                </a:lnTo>
                <a:lnTo>
                  <a:pt x="143" y="176"/>
                </a:lnTo>
                <a:lnTo>
                  <a:pt x="132" y="167"/>
                </a:lnTo>
                <a:lnTo>
                  <a:pt x="125" y="163"/>
                </a:lnTo>
                <a:lnTo>
                  <a:pt x="112" y="151"/>
                </a:lnTo>
                <a:lnTo>
                  <a:pt x="106" y="144"/>
                </a:lnTo>
                <a:lnTo>
                  <a:pt x="100" y="137"/>
                </a:lnTo>
                <a:lnTo>
                  <a:pt x="88" y="122"/>
                </a:lnTo>
                <a:lnTo>
                  <a:pt x="81" y="114"/>
                </a:lnTo>
                <a:lnTo>
                  <a:pt x="75" y="107"/>
                </a:lnTo>
                <a:lnTo>
                  <a:pt x="68" y="98"/>
                </a:lnTo>
                <a:lnTo>
                  <a:pt x="62" y="89"/>
                </a:lnTo>
                <a:lnTo>
                  <a:pt x="55" y="79"/>
                </a:lnTo>
                <a:lnTo>
                  <a:pt x="50" y="69"/>
                </a:lnTo>
                <a:lnTo>
                  <a:pt x="44" y="58"/>
                </a:lnTo>
                <a:lnTo>
                  <a:pt x="37" y="47"/>
                </a:lnTo>
                <a:lnTo>
                  <a:pt x="31" y="36"/>
                </a:lnTo>
                <a:lnTo>
                  <a:pt x="24" y="24"/>
                </a:lnTo>
                <a:lnTo>
                  <a:pt x="12" y="1"/>
                </a:lnTo>
                <a:lnTo>
                  <a:pt x="12" y="0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57" name="Freeform 14"/>
          <p:cNvSpPr>
            <a:spLocks/>
          </p:cNvSpPr>
          <p:nvPr/>
        </p:nvSpPr>
        <p:spPr bwMode="auto">
          <a:xfrm>
            <a:off x="4533900" y="2309813"/>
            <a:ext cx="84138" cy="96837"/>
          </a:xfrm>
          <a:custGeom>
            <a:avLst/>
            <a:gdLst>
              <a:gd name="T0" fmla="*/ 0 w 53"/>
              <a:gd name="T1" fmla="*/ 2147483647 h 61"/>
              <a:gd name="T2" fmla="*/ 2147483647 w 53"/>
              <a:gd name="T3" fmla="*/ 0 h 61"/>
              <a:gd name="T4" fmla="*/ 2147483647 w 53"/>
              <a:gd name="T5" fmla="*/ 2147483647 h 61"/>
              <a:gd name="T6" fmla="*/ 2147483647 w 53"/>
              <a:gd name="T7" fmla="*/ 2147483647 h 61"/>
              <a:gd name="T8" fmla="*/ 0 w 53"/>
              <a:gd name="T9" fmla="*/ 2147483647 h 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61"/>
              <a:gd name="T17" fmla="*/ 53 w 53"/>
              <a:gd name="T18" fmla="*/ 61 h 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61">
                <a:moveTo>
                  <a:pt x="0" y="36"/>
                </a:moveTo>
                <a:lnTo>
                  <a:pt x="53" y="0"/>
                </a:lnTo>
                <a:lnTo>
                  <a:pt x="52" y="61"/>
                </a:lnTo>
                <a:lnTo>
                  <a:pt x="39" y="24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58" name="Freeform 15"/>
          <p:cNvSpPr>
            <a:spLocks/>
          </p:cNvSpPr>
          <p:nvPr/>
        </p:nvSpPr>
        <p:spPr bwMode="auto">
          <a:xfrm>
            <a:off x="4470400" y="2289175"/>
            <a:ext cx="158750" cy="177800"/>
          </a:xfrm>
          <a:custGeom>
            <a:avLst/>
            <a:gdLst>
              <a:gd name="T0" fmla="*/ 2147483647 w 100"/>
              <a:gd name="T1" fmla="*/ 2147483647 h 112"/>
              <a:gd name="T2" fmla="*/ 2147483647 w 100"/>
              <a:gd name="T3" fmla="*/ 2147483647 h 112"/>
              <a:gd name="T4" fmla="*/ 2147483647 w 100"/>
              <a:gd name="T5" fmla="*/ 2147483647 h 112"/>
              <a:gd name="T6" fmla="*/ 2147483647 w 100"/>
              <a:gd name="T7" fmla="*/ 2147483647 h 112"/>
              <a:gd name="T8" fmla="*/ 2147483647 w 100"/>
              <a:gd name="T9" fmla="*/ 2147483647 h 112"/>
              <a:gd name="T10" fmla="*/ 2147483647 w 100"/>
              <a:gd name="T11" fmla="*/ 2147483647 h 112"/>
              <a:gd name="T12" fmla="*/ 2147483647 w 100"/>
              <a:gd name="T13" fmla="*/ 2147483647 h 112"/>
              <a:gd name="T14" fmla="*/ 2147483647 w 100"/>
              <a:gd name="T15" fmla="*/ 2147483647 h 112"/>
              <a:gd name="T16" fmla="*/ 0 w 100"/>
              <a:gd name="T17" fmla="*/ 2147483647 h 112"/>
              <a:gd name="T18" fmla="*/ 2147483647 w 100"/>
              <a:gd name="T19" fmla="*/ 2147483647 h 112"/>
              <a:gd name="T20" fmla="*/ 2147483647 w 100"/>
              <a:gd name="T21" fmla="*/ 2147483647 h 112"/>
              <a:gd name="T22" fmla="*/ 2147483647 w 100"/>
              <a:gd name="T23" fmla="*/ 2147483647 h 112"/>
              <a:gd name="T24" fmla="*/ 2147483647 w 100"/>
              <a:gd name="T25" fmla="*/ 0 h 112"/>
              <a:gd name="T26" fmla="*/ 0 w 100"/>
              <a:gd name="T27" fmla="*/ 2147483647 h 112"/>
              <a:gd name="T28" fmla="*/ 2147483647 w 100"/>
              <a:gd name="T29" fmla="*/ 2147483647 h 1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0"/>
              <a:gd name="T46" fmla="*/ 0 h 112"/>
              <a:gd name="T47" fmla="*/ 100 w 100"/>
              <a:gd name="T48" fmla="*/ 112 h 11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0" h="112">
                <a:moveTo>
                  <a:pt x="38" y="43"/>
                </a:moveTo>
                <a:lnTo>
                  <a:pt x="45" y="55"/>
                </a:lnTo>
                <a:lnTo>
                  <a:pt x="98" y="18"/>
                </a:lnTo>
                <a:lnTo>
                  <a:pt x="86" y="13"/>
                </a:lnTo>
                <a:lnTo>
                  <a:pt x="85" y="74"/>
                </a:lnTo>
                <a:lnTo>
                  <a:pt x="99" y="71"/>
                </a:lnTo>
                <a:lnTo>
                  <a:pt x="84" y="29"/>
                </a:lnTo>
                <a:lnTo>
                  <a:pt x="38" y="43"/>
                </a:lnTo>
                <a:lnTo>
                  <a:pt x="0" y="68"/>
                </a:lnTo>
                <a:lnTo>
                  <a:pt x="81" y="44"/>
                </a:lnTo>
                <a:lnTo>
                  <a:pt x="72" y="39"/>
                </a:lnTo>
                <a:lnTo>
                  <a:pt x="98" y="112"/>
                </a:lnTo>
                <a:lnTo>
                  <a:pt x="100" y="0"/>
                </a:lnTo>
                <a:lnTo>
                  <a:pt x="0" y="68"/>
                </a:lnTo>
                <a:lnTo>
                  <a:pt x="38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59" name="Rectangle 16"/>
          <p:cNvSpPr>
            <a:spLocks noChangeArrowheads="1"/>
          </p:cNvSpPr>
          <p:nvPr/>
        </p:nvSpPr>
        <p:spPr bwMode="auto">
          <a:xfrm>
            <a:off x="4298950" y="2617788"/>
            <a:ext cx="484188" cy="206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0160" name="Freeform 17"/>
          <p:cNvSpPr>
            <a:spLocks/>
          </p:cNvSpPr>
          <p:nvPr/>
        </p:nvSpPr>
        <p:spPr bwMode="auto">
          <a:xfrm>
            <a:off x="4691063" y="2584450"/>
            <a:ext cx="92075" cy="87313"/>
          </a:xfrm>
          <a:custGeom>
            <a:avLst/>
            <a:gdLst>
              <a:gd name="T0" fmla="*/ 0 w 58"/>
              <a:gd name="T1" fmla="*/ 0 h 55"/>
              <a:gd name="T2" fmla="*/ 2147483647 w 58"/>
              <a:gd name="T3" fmla="*/ 2147483647 h 55"/>
              <a:gd name="T4" fmla="*/ 0 w 58"/>
              <a:gd name="T5" fmla="*/ 2147483647 h 55"/>
              <a:gd name="T6" fmla="*/ 2147483647 w 58"/>
              <a:gd name="T7" fmla="*/ 2147483647 h 55"/>
              <a:gd name="T8" fmla="*/ 0 w 58"/>
              <a:gd name="T9" fmla="*/ 0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55"/>
              <a:gd name="T17" fmla="*/ 58 w 58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55">
                <a:moveTo>
                  <a:pt x="0" y="0"/>
                </a:moveTo>
                <a:lnTo>
                  <a:pt x="58" y="28"/>
                </a:lnTo>
                <a:lnTo>
                  <a:pt x="0" y="55"/>
                </a:lnTo>
                <a:lnTo>
                  <a:pt x="29" y="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61" name="Freeform 18"/>
          <p:cNvSpPr>
            <a:spLocks/>
          </p:cNvSpPr>
          <p:nvPr/>
        </p:nvSpPr>
        <p:spPr bwMode="auto">
          <a:xfrm>
            <a:off x="4633913" y="2546350"/>
            <a:ext cx="174625" cy="163513"/>
          </a:xfrm>
          <a:custGeom>
            <a:avLst/>
            <a:gdLst>
              <a:gd name="T0" fmla="*/ 2147483647 w 110"/>
              <a:gd name="T1" fmla="*/ 2147483647 h 103"/>
              <a:gd name="T2" fmla="*/ 2147483647 w 110"/>
              <a:gd name="T3" fmla="*/ 2147483647 h 103"/>
              <a:gd name="T4" fmla="*/ 2147483647 w 110"/>
              <a:gd name="T5" fmla="*/ 2147483647 h 103"/>
              <a:gd name="T6" fmla="*/ 2147483647 w 110"/>
              <a:gd name="T7" fmla="*/ 2147483647 h 103"/>
              <a:gd name="T8" fmla="*/ 2147483647 w 110"/>
              <a:gd name="T9" fmla="*/ 2147483647 h 103"/>
              <a:gd name="T10" fmla="*/ 2147483647 w 110"/>
              <a:gd name="T11" fmla="*/ 2147483647 h 103"/>
              <a:gd name="T12" fmla="*/ 2147483647 w 110"/>
              <a:gd name="T13" fmla="*/ 2147483647 h 103"/>
              <a:gd name="T14" fmla="*/ 2147483647 w 110"/>
              <a:gd name="T15" fmla="*/ 2147483647 h 103"/>
              <a:gd name="T16" fmla="*/ 0 w 110"/>
              <a:gd name="T17" fmla="*/ 0 h 103"/>
              <a:gd name="T18" fmla="*/ 2147483647 w 110"/>
              <a:gd name="T19" fmla="*/ 2147483647 h 103"/>
              <a:gd name="T20" fmla="*/ 2147483647 w 110"/>
              <a:gd name="T21" fmla="*/ 2147483647 h 103"/>
              <a:gd name="T22" fmla="*/ 0 w 110"/>
              <a:gd name="T23" fmla="*/ 2147483647 h 103"/>
              <a:gd name="T24" fmla="*/ 2147483647 w 110"/>
              <a:gd name="T25" fmla="*/ 2147483647 h 103"/>
              <a:gd name="T26" fmla="*/ 0 w 110"/>
              <a:gd name="T27" fmla="*/ 0 h 103"/>
              <a:gd name="T28" fmla="*/ 2147483647 w 110"/>
              <a:gd name="T29" fmla="*/ 2147483647 h 10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0"/>
              <a:gd name="T46" fmla="*/ 0 h 103"/>
              <a:gd name="T47" fmla="*/ 110 w 110"/>
              <a:gd name="T48" fmla="*/ 103 h 10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0" h="103">
                <a:moveTo>
                  <a:pt x="40" y="20"/>
                </a:moveTo>
                <a:lnTo>
                  <a:pt x="32" y="30"/>
                </a:lnTo>
                <a:lnTo>
                  <a:pt x="91" y="57"/>
                </a:lnTo>
                <a:lnTo>
                  <a:pt x="91" y="46"/>
                </a:lnTo>
                <a:lnTo>
                  <a:pt x="32" y="74"/>
                </a:lnTo>
                <a:lnTo>
                  <a:pt x="40" y="84"/>
                </a:lnTo>
                <a:lnTo>
                  <a:pt x="74" y="52"/>
                </a:lnTo>
                <a:lnTo>
                  <a:pt x="40" y="20"/>
                </a:lnTo>
                <a:lnTo>
                  <a:pt x="0" y="0"/>
                </a:lnTo>
                <a:lnTo>
                  <a:pt x="60" y="56"/>
                </a:lnTo>
                <a:lnTo>
                  <a:pt x="60" y="47"/>
                </a:lnTo>
                <a:lnTo>
                  <a:pt x="0" y="103"/>
                </a:lnTo>
                <a:lnTo>
                  <a:pt x="110" y="52"/>
                </a:lnTo>
                <a:lnTo>
                  <a:pt x="0" y="0"/>
                </a:lnTo>
                <a:lnTo>
                  <a:pt x="40" y="2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62" name="Freeform 19"/>
          <p:cNvSpPr>
            <a:spLocks/>
          </p:cNvSpPr>
          <p:nvPr/>
        </p:nvSpPr>
        <p:spPr bwMode="auto">
          <a:xfrm>
            <a:off x="5505450" y="3268663"/>
            <a:ext cx="654050" cy="341312"/>
          </a:xfrm>
          <a:custGeom>
            <a:avLst/>
            <a:gdLst>
              <a:gd name="T0" fmla="*/ 0 w 412"/>
              <a:gd name="T1" fmla="*/ 2147483647 h 215"/>
              <a:gd name="T2" fmla="*/ 2147483647 w 412"/>
              <a:gd name="T3" fmla="*/ 2147483647 h 215"/>
              <a:gd name="T4" fmla="*/ 2147483647 w 412"/>
              <a:gd name="T5" fmla="*/ 2147483647 h 215"/>
              <a:gd name="T6" fmla="*/ 2147483647 w 412"/>
              <a:gd name="T7" fmla="*/ 2147483647 h 215"/>
              <a:gd name="T8" fmla="*/ 2147483647 w 412"/>
              <a:gd name="T9" fmla="*/ 2147483647 h 215"/>
              <a:gd name="T10" fmla="*/ 2147483647 w 412"/>
              <a:gd name="T11" fmla="*/ 2147483647 h 215"/>
              <a:gd name="T12" fmla="*/ 2147483647 w 412"/>
              <a:gd name="T13" fmla="*/ 2147483647 h 215"/>
              <a:gd name="T14" fmla="*/ 2147483647 w 412"/>
              <a:gd name="T15" fmla="*/ 2147483647 h 215"/>
              <a:gd name="T16" fmla="*/ 2147483647 w 412"/>
              <a:gd name="T17" fmla="*/ 2147483647 h 215"/>
              <a:gd name="T18" fmla="*/ 2147483647 w 412"/>
              <a:gd name="T19" fmla="*/ 2147483647 h 215"/>
              <a:gd name="T20" fmla="*/ 2147483647 w 412"/>
              <a:gd name="T21" fmla="*/ 2147483647 h 215"/>
              <a:gd name="T22" fmla="*/ 2147483647 w 412"/>
              <a:gd name="T23" fmla="*/ 2147483647 h 215"/>
              <a:gd name="T24" fmla="*/ 2147483647 w 412"/>
              <a:gd name="T25" fmla="*/ 2147483647 h 215"/>
              <a:gd name="T26" fmla="*/ 2147483647 w 412"/>
              <a:gd name="T27" fmla="*/ 2147483647 h 215"/>
              <a:gd name="T28" fmla="*/ 2147483647 w 412"/>
              <a:gd name="T29" fmla="*/ 2147483647 h 215"/>
              <a:gd name="T30" fmla="*/ 2147483647 w 412"/>
              <a:gd name="T31" fmla="*/ 2147483647 h 215"/>
              <a:gd name="T32" fmla="*/ 2147483647 w 412"/>
              <a:gd name="T33" fmla="*/ 2147483647 h 215"/>
              <a:gd name="T34" fmla="*/ 2147483647 w 412"/>
              <a:gd name="T35" fmla="*/ 2147483647 h 215"/>
              <a:gd name="T36" fmla="*/ 2147483647 w 412"/>
              <a:gd name="T37" fmla="*/ 2147483647 h 215"/>
              <a:gd name="T38" fmla="*/ 2147483647 w 412"/>
              <a:gd name="T39" fmla="*/ 2147483647 h 215"/>
              <a:gd name="T40" fmla="*/ 2147483647 w 412"/>
              <a:gd name="T41" fmla="*/ 2147483647 h 215"/>
              <a:gd name="T42" fmla="*/ 2147483647 w 412"/>
              <a:gd name="T43" fmla="*/ 2147483647 h 215"/>
              <a:gd name="T44" fmla="*/ 2147483647 w 412"/>
              <a:gd name="T45" fmla="*/ 2147483647 h 215"/>
              <a:gd name="T46" fmla="*/ 2147483647 w 412"/>
              <a:gd name="T47" fmla="*/ 2147483647 h 215"/>
              <a:gd name="T48" fmla="*/ 2147483647 w 412"/>
              <a:gd name="T49" fmla="*/ 2147483647 h 215"/>
              <a:gd name="T50" fmla="*/ 2147483647 w 412"/>
              <a:gd name="T51" fmla="*/ 2147483647 h 215"/>
              <a:gd name="T52" fmla="*/ 2147483647 w 412"/>
              <a:gd name="T53" fmla="*/ 2147483647 h 215"/>
              <a:gd name="T54" fmla="*/ 2147483647 w 412"/>
              <a:gd name="T55" fmla="*/ 2147483647 h 215"/>
              <a:gd name="T56" fmla="*/ 2147483647 w 412"/>
              <a:gd name="T57" fmla="*/ 2147483647 h 215"/>
              <a:gd name="T58" fmla="*/ 2147483647 w 412"/>
              <a:gd name="T59" fmla="*/ 2147483647 h 215"/>
              <a:gd name="T60" fmla="*/ 2147483647 w 412"/>
              <a:gd name="T61" fmla="*/ 2147483647 h 215"/>
              <a:gd name="T62" fmla="*/ 2147483647 w 412"/>
              <a:gd name="T63" fmla="*/ 2147483647 h 215"/>
              <a:gd name="T64" fmla="*/ 2147483647 w 412"/>
              <a:gd name="T65" fmla="*/ 2147483647 h 215"/>
              <a:gd name="T66" fmla="*/ 2147483647 w 412"/>
              <a:gd name="T67" fmla="*/ 2147483647 h 215"/>
              <a:gd name="T68" fmla="*/ 2147483647 w 412"/>
              <a:gd name="T69" fmla="*/ 2147483647 h 215"/>
              <a:gd name="T70" fmla="*/ 2147483647 w 412"/>
              <a:gd name="T71" fmla="*/ 2147483647 h 215"/>
              <a:gd name="T72" fmla="*/ 2147483647 w 412"/>
              <a:gd name="T73" fmla="*/ 2147483647 h 215"/>
              <a:gd name="T74" fmla="*/ 2147483647 w 412"/>
              <a:gd name="T75" fmla="*/ 2147483647 h 215"/>
              <a:gd name="T76" fmla="*/ 2147483647 w 412"/>
              <a:gd name="T77" fmla="*/ 2147483647 h 215"/>
              <a:gd name="T78" fmla="*/ 2147483647 w 412"/>
              <a:gd name="T79" fmla="*/ 2147483647 h 215"/>
              <a:gd name="T80" fmla="*/ 2147483647 w 412"/>
              <a:gd name="T81" fmla="*/ 2147483647 h 215"/>
              <a:gd name="T82" fmla="*/ 2147483647 w 412"/>
              <a:gd name="T83" fmla="*/ 2147483647 h 215"/>
              <a:gd name="T84" fmla="*/ 2147483647 w 412"/>
              <a:gd name="T85" fmla="*/ 2147483647 h 215"/>
              <a:gd name="T86" fmla="*/ 2147483647 w 412"/>
              <a:gd name="T87" fmla="*/ 2147483647 h 215"/>
              <a:gd name="T88" fmla="*/ 2147483647 w 412"/>
              <a:gd name="T89" fmla="*/ 2147483647 h 215"/>
              <a:gd name="T90" fmla="*/ 2147483647 w 412"/>
              <a:gd name="T91" fmla="*/ 2147483647 h 215"/>
              <a:gd name="T92" fmla="*/ 2147483647 w 412"/>
              <a:gd name="T93" fmla="*/ 2147483647 h 215"/>
              <a:gd name="T94" fmla="*/ 2147483647 w 412"/>
              <a:gd name="T95" fmla="*/ 2147483647 h 215"/>
              <a:gd name="T96" fmla="*/ 2147483647 w 412"/>
              <a:gd name="T97" fmla="*/ 2147483647 h 215"/>
              <a:gd name="T98" fmla="*/ 2147483647 w 412"/>
              <a:gd name="T99" fmla="*/ 2147483647 h 215"/>
              <a:gd name="T100" fmla="*/ 2147483647 w 412"/>
              <a:gd name="T101" fmla="*/ 2147483647 h 215"/>
              <a:gd name="T102" fmla="*/ 2147483647 w 412"/>
              <a:gd name="T103" fmla="*/ 2147483647 h 215"/>
              <a:gd name="T104" fmla="*/ 2147483647 w 412"/>
              <a:gd name="T105" fmla="*/ 2147483647 h 215"/>
              <a:gd name="T106" fmla="*/ 2147483647 w 412"/>
              <a:gd name="T107" fmla="*/ 2147483647 h 215"/>
              <a:gd name="T108" fmla="*/ 2147483647 w 412"/>
              <a:gd name="T109" fmla="*/ 2147483647 h 215"/>
              <a:gd name="T110" fmla="*/ 0 w 412"/>
              <a:gd name="T111" fmla="*/ 2147483647 h 21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12"/>
              <a:gd name="T169" fmla="*/ 0 h 215"/>
              <a:gd name="T170" fmla="*/ 412 w 412"/>
              <a:gd name="T171" fmla="*/ 215 h 21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12" h="215">
                <a:moveTo>
                  <a:pt x="0" y="7"/>
                </a:moveTo>
                <a:lnTo>
                  <a:pt x="0" y="6"/>
                </a:lnTo>
                <a:lnTo>
                  <a:pt x="6" y="19"/>
                </a:lnTo>
                <a:lnTo>
                  <a:pt x="13" y="31"/>
                </a:lnTo>
                <a:lnTo>
                  <a:pt x="19" y="43"/>
                </a:lnTo>
                <a:lnTo>
                  <a:pt x="26" y="54"/>
                </a:lnTo>
                <a:lnTo>
                  <a:pt x="32" y="65"/>
                </a:lnTo>
                <a:lnTo>
                  <a:pt x="39" y="76"/>
                </a:lnTo>
                <a:lnTo>
                  <a:pt x="45" y="86"/>
                </a:lnTo>
                <a:lnTo>
                  <a:pt x="52" y="96"/>
                </a:lnTo>
                <a:lnTo>
                  <a:pt x="58" y="105"/>
                </a:lnTo>
                <a:lnTo>
                  <a:pt x="65" y="114"/>
                </a:lnTo>
                <a:lnTo>
                  <a:pt x="71" y="124"/>
                </a:lnTo>
                <a:lnTo>
                  <a:pt x="78" y="132"/>
                </a:lnTo>
                <a:lnTo>
                  <a:pt x="83" y="139"/>
                </a:lnTo>
                <a:lnTo>
                  <a:pt x="90" y="147"/>
                </a:lnTo>
                <a:lnTo>
                  <a:pt x="96" y="155"/>
                </a:lnTo>
                <a:lnTo>
                  <a:pt x="116" y="172"/>
                </a:lnTo>
                <a:lnTo>
                  <a:pt x="123" y="178"/>
                </a:lnTo>
                <a:lnTo>
                  <a:pt x="129" y="185"/>
                </a:lnTo>
                <a:lnTo>
                  <a:pt x="136" y="189"/>
                </a:lnTo>
                <a:lnTo>
                  <a:pt x="143" y="193"/>
                </a:lnTo>
                <a:lnTo>
                  <a:pt x="149" y="197"/>
                </a:lnTo>
                <a:lnTo>
                  <a:pt x="156" y="201"/>
                </a:lnTo>
                <a:lnTo>
                  <a:pt x="163" y="203"/>
                </a:lnTo>
                <a:lnTo>
                  <a:pt x="170" y="207"/>
                </a:lnTo>
                <a:lnTo>
                  <a:pt x="182" y="212"/>
                </a:lnTo>
                <a:lnTo>
                  <a:pt x="190" y="213"/>
                </a:lnTo>
                <a:lnTo>
                  <a:pt x="196" y="214"/>
                </a:lnTo>
                <a:lnTo>
                  <a:pt x="202" y="214"/>
                </a:lnTo>
                <a:lnTo>
                  <a:pt x="209" y="215"/>
                </a:lnTo>
                <a:lnTo>
                  <a:pt x="211" y="215"/>
                </a:lnTo>
                <a:lnTo>
                  <a:pt x="217" y="214"/>
                </a:lnTo>
                <a:lnTo>
                  <a:pt x="224" y="214"/>
                </a:lnTo>
                <a:lnTo>
                  <a:pt x="237" y="212"/>
                </a:lnTo>
                <a:lnTo>
                  <a:pt x="244" y="210"/>
                </a:lnTo>
                <a:lnTo>
                  <a:pt x="251" y="207"/>
                </a:lnTo>
                <a:lnTo>
                  <a:pt x="257" y="203"/>
                </a:lnTo>
                <a:lnTo>
                  <a:pt x="263" y="201"/>
                </a:lnTo>
                <a:lnTo>
                  <a:pt x="270" y="197"/>
                </a:lnTo>
                <a:lnTo>
                  <a:pt x="276" y="193"/>
                </a:lnTo>
                <a:lnTo>
                  <a:pt x="289" y="183"/>
                </a:lnTo>
                <a:lnTo>
                  <a:pt x="294" y="178"/>
                </a:lnTo>
                <a:lnTo>
                  <a:pt x="302" y="172"/>
                </a:lnTo>
                <a:lnTo>
                  <a:pt x="320" y="155"/>
                </a:lnTo>
                <a:lnTo>
                  <a:pt x="332" y="139"/>
                </a:lnTo>
                <a:lnTo>
                  <a:pt x="339" y="132"/>
                </a:lnTo>
                <a:lnTo>
                  <a:pt x="345" y="123"/>
                </a:lnTo>
                <a:lnTo>
                  <a:pt x="362" y="96"/>
                </a:lnTo>
                <a:lnTo>
                  <a:pt x="368" y="86"/>
                </a:lnTo>
                <a:lnTo>
                  <a:pt x="375" y="76"/>
                </a:lnTo>
                <a:lnTo>
                  <a:pt x="393" y="43"/>
                </a:lnTo>
                <a:lnTo>
                  <a:pt x="399" y="31"/>
                </a:lnTo>
                <a:lnTo>
                  <a:pt x="406" y="19"/>
                </a:lnTo>
                <a:lnTo>
                  <a:pt x="412" y="6"/>
                </a:lnTo>
                <a:lnTo>
                  <a:pt x="400" y="1"/>
                </a:lnTo>
                <a:lnTo>
                  <a:pt x="394" y="12"/>
                </a:lnTo>
                <a:lnTo>
                  <a:pt x="387" y="25"/>
                </a:lnTo>
                <a:lnTo>
                  <a:pt x="381" y="37"/>
                </a:lnTo>
                <a:lnTo>
                  <a:pt x="364" y="70"/>
                </a:lnTo>
                <a:lnTo>
                  <a:pt x="357" y="80"/>
                </a:lnTo>
                <a:lnTo>
                  <a:pt x="351" y="90"/>
                </a:lnTo>
                <a:lnTo>
                  <a:pt x="333" y="116"/>
                </a:lnTo>
                <a:lnTo>
                  <a:pt x="327" y="123"/>
                </a:lnTo>
                <a:lnTo>
                  <a:pt x="320" y="131"/>
                </a:lnTo>
                <a:lnTo>
                  <a:pt x="309" y="146"/>
                </a:lnTo>
                <a:lnTo>
                  <a:pt x="304" y="153"/>
                </a:lnTo>
                <a:lnTo>
                  <a:pt x="292" y="164"/>
                </a:lnTo>
                <a:lnTo>
                  <a:pt x="285" y="169"/>
                </a:lnTo>
                <a:lnTo>
                  <a:pt x="279" y="175"/>
                </a:lnTo>
                <a:lnTo>
                  <a:pt x="269" y="182"/>
                </a:lnTo>
                <a:lnTo>
                  <a:pt x="263" y="186"/>
                </a:lnTo>
                <a:lnTo>
                  <a:pt x="256" y="190"/>
                </a:lnTo>
                <a:lnTo>
                  <a:pt x="250" y="192"/>
                </a:lnTo>
                <a:lnTo>
                  <a:pt x="244" y="196"/>
                </a:lnTo>
                <a:lnTo>
                  <a:pt x="239" y="197"/>
                </a:lnTo>
                <a:lnTo>
                  <a:pt x="232" y="199"/>
                </a:lnTo>
                <a:lnTo>
                  <a:pt x="222" y="201"/>
                </a:lnTo>
                <a:lnTo>
                  <a:pt x="215" y="201"/>
                </a:lnTo>
                <a:lnTo>
                  <a:pt x="209" y="202"/>
                </a:lnTo>
                <a:lnTo>
                  <a:pt x="211" y="202"/>
                </a:lnTo>
                <a:lnTo>
                  <a:pt x="204" y="201"/>
                </a:lnTo>
                <a:lnTo>
                  <a:pt x="198" y="201"/>
                </a:lnTo>
                <a:lnTo>
                  <a:pt x="192" y="200"/>
                </a:lnTo>
                <a:lnTo>
                  <a:pt x="187" y="199"/>
                </a:lnTo>
                <a:lnTo>
                  <a:pt x="175" y="196"/>
                </a:lnTo>
                <a:lnTo>
                  <a:pt x="168" y="192"/>
                </a:lnTo>
                <a:lnTo>
                  <a:pt x="163" y="190"/>
                </a:lnTo>
                <a:lnTo>
                  <a:pt x="156" y="186"/>
                </a:lnTo>
                <a:lnTo>
                  <a:pt x="150" y="182"/>
                </a:lnTo>
                <a:lnTo>
                  <a:pt x="146" y="178"/>
                </a:lnTo>
                <a:lnTo>
                  <a:pt x="139" y="174"/>
                </a:lnTo>
                <a:lnTo>
                  <a:pt x="133" y="169"/>
                </a:lnTo>
                <a:lnTo>
                  <a:pt x="126" y="164"/>
                </a:lnTo>
                <a:lnTo>
                  <a:pt x="108" y="146"/>
                </a:lnTo>
                <a:lnTo>
                  <a:pt x="102" y="138"/>
                </a:lnTo>
                <a:lnTo>
                  <a:pt x="95" y="131"/>
                </a:lnTo>
                <a:lnTo>
                  <a:pt x="89" y="123"/>
                </a:lnTo>
                <a:lnTo>
                  <a:pt x="82" y="115"/>
                </a:lnTo>
                <a:lnTo>
                  <a:pt x="76" y="107"/>
                </a:lnTo>
                <a:lnTo>
                  <a:pt x="69" y="99"/>
                </a:lnTo>
                <a:lnTo>
                  <a:pt x="64" y="90"/>
                </a:lnTo>
                <a:lnTo>
                  <a:pt x="56" y="80"/>
                </a:lnTo>
                <a:lnTo>
                  <a:pt x="51" y="70"/>
                </a:lnTo>
                <a:lnTo>
                  <a:pt x="44" y="59"/>
                </a:lnTo>
                <a:lnTo>
                  <a:pt x="38" y="48"/>
                </a:lnTo>
                <a:lnTo>
                  <a:pt x="31" y="37"/>
                </a:lnTo>
                <a:lnTo>
                  <a:pt x="25" y="25"/>
                </a:lnTo>
                <a:lnTo>
                  <a:pt x="18" y="12"/>
                </a:lnTo>
                <a:lnTo>
                  <a:pt x="12" y="1"/>
                </a:lnTo>
                <a:lnTo>
                  <a:pt x="12" y="0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63" name="Freeform 20"/>
          <p:cNvSpPr>
            <a:spLocks/>
          </p:cNvSpPr>
          <p:nvPr/>
        </p:nvSpPr>
        <p:spPr bwMode="auto">
          <a:xfrm>
            <a:off x="6065838" y="3275013"/>
            <a:ext cx="84137" cy="96837"/>
          </a:xfrm>
          <a:custGeom>
            <a:avLst/>
            <a:gdLst>
              <a:gd name="T0" fmla="*/ 0 w 53"/>
              <a:gd name="T1" fmla="*/ 2147483647 h 61"/>
              <a:gd name="T2" fmla="*/ 2147483647 w 53"/>
              <a:gd name="T3" fmla="*/ 0 h 61"/>
              <a:gd name="T4" fmla="*/ 2147483647 w 53"/>
              <a:gd name="T5" fmla="*/ 2147483647 h 61"/>
              <a:gd name="T6" fmla="*/ 2147483647 w 53"/>
              <a:gd name="T7" fmla="*/ 2147483647 h 61"/>
              <a:gd name="T8" fmla="*/ 0 w 53"/>
              <a:gd name="T9" fmla="*/ 2147483647 h 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61"/>
              <a:gd name="T17" fmla="*/ 53 w 53"/>
              <a:gd name="T18" fmla="*/ 61 h 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61">
                <a:moveTo>
                  <a:pt x="0" y="36"/>
                </a:moveTo>
                <a:lnTo>
                  <a:pt x="53" y="0"/>
                </a:lnTo>
                <a:lnTo>
                  <a:pt x="53" y="61"/>
                </a:lnTo>
                <a:lnTo>
                  <a:pt x="40" y="25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64" name="Freeform 21"/>
          <p:cNvSpPr>
            <a:spLocks/>
          </p:cNvSpPr>
          <p:nvPr/>
        </p:nvSpPr>
        <p:spPr bwMode="auto">
          <a:xfrm>
            <a:off x="6010275" y="3252788"/>
            <a:ext cx="150813" cy="184150"/>
          </a:xfrm>
          <a:custGeom>
            <a:avLst/>
            <a:gdLst>
              <a:gd name="T0" fmla="*/ 2147483647 w 95"/>
              <a:gd name="T1" fmla="*/ 2147483647 h 116"/>
              <a:gd name="T2" fmla="*/ 2147483647 w 95"/>
              <a:gd name="T3" fmla="*/ 2147483647 h 116"/>
              <a:gd name="T4" fmla="*/ 2147483647 w 95"/>
              <a:gd name="T5" fmla="*/ 2147483647 h 116"/>
              <a:gd name="T6" fmla="*/ 2147483647 w 95"/>
              <a:gd name="T7" fmla="*/ 2147483647 h 116"/>
              <a:gd name="T8" fmla="*/ 2147483647 w 95"/>
              <a:gd name="T9" fmla="*/ 2147483647 h 116"/>
              <a:gd name="T10" fmla="*/ 2147483647 w 95"/>
              <a:gd name="T11" fmla="*/ 2147483647 h 116"/>
              <a:gd name="T12" fmla="*/ 2147483647 w 95"/>
              <a:gd name="T13" fmla="*/ 2147483647 h 116"/>
              <a:gd name="T14" fmla="*/ 2147483647 w 95"/>
              <a:gd name="T15" fmla="*/ 2147483647 h 116"/>
              <a:gd name="T16" fmla="*/ 0 w 95"/>
              <a:gd name="T17" fmla="*/ 2147483647 h 116"/>
              <a:gd name="T18" fmla="*/ 2147483647 w 95"/>
              <a:gd name="T19" fmla="*/ 2147483647 h 116"/>
              <a:gd name="T20" fmla="*/ 2147483647 w 95"/>
              <a:gd name="T21" fmla="*/ 2147483647 h 116"/>
              <a:gd name="T22" fmla="*/ 2147483647 w 95"/>
              <a:gd name="T23" fmla="*/ 2147483647 h 116"/>
              <a:gd name="T24" fmla="*/ 2147483647 w 95"/>
              <a:gd name="T25" fmla="*/ 0 h 116"/>
              <a:gd name="T26" fmla="*/ 0 w 95"/>
              <a:gd name="T27" fmla="*/ 2147483647 h 116"/>
              <a:gd name="T28" fmla="*/ 2147483647 w 95"/>
              <a:gd name="T29" fmla="*/ 2147483647 h 11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5"/>
              <a:gd name="T46" fmla="*/ 0 h 116"/>
              <a:gd name="T47" fmla="*/ 95 w 95"/>
              <a:gd name="T48" fmla="*/ 116 h 11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5" h="116">
                <a:moveTo>
                  <a:pt x="33" y="43"/>
                </a:moveTo>
                <a:lnTo>
                  <a:pt x="40" y="56"/>
                </a:lnTo>
                <a:lnTo>
                  <a:pt x="93" y="19"/>
                </a:lnTo>
                <a:lnTo>
                  <a:pt x="81" y="14"/>
                </a:lnTo>
                <a:lnTo>
                  <a:pt x="81" y="75"/>
                </a:lnTo>
                <a:lnTo>
                  <a:pt x="95" y="73"/>
                </a:lnTo>
                <a:lnTo>
                  <a:pt x="80" y="31"/>
                </a:lnTo>
                <a:lnTo>
                  <a:pt x="33" y="43"/>
                </a:lnTo>
                <a:lnTo>
                  <a:pt x="0" y="67"/>
                </a:lnTo>
                <a:lnTo>
                  <a:pt x="77" y="46"/>
                </a:lnTo>
                <a:lnTo>
                  <a:pt x="68" y="41"/>
                </a:lnTo>
                <a:lnTo>
                  <a:pt x="95" y="116"/>
                </a:lnTo>
                <a:lnTo>
                  <a:pt x="95" y="0"/>
                </a:lnTo>
                <a:lnTo>
                  <a:pt x="0" y="67"/>
                </a:lnTo>
                <a:lnTo>
                  <a:pt x="33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65" name="Freeform 22"/>
          <p:cNvSpPr>
            <a:spLocks/>
          </p:cNvSpPr>
          <p:nvPr/>
        </p:nvSpPr>
        <p:spPr bwMode="auto">
          <a:xfrm>
            <a:off x="5511800" y="2640013"/>
            <a:ext cx="654050" cy="341312"/>
          </a:xfrm>
          <a:custGeom>
            <a:avLst/>
            <a:gdLst>
              <a:gd name="T0" fmla="*/ 2147483647 w 412"/>
              <a:gd name="T1" fmla="*/ 2147483647 h 215"/>
              <a:gd name="T2" fmla="*/ 2147483647 w 412"/>
              <a:gd name="T3" fmla="*/ 2147483647 h 215"/>
              <a:gd name="T4" fmla="*/ 2147483647 w 412"/>
              <a:gd name="T5" fmla="*/ 2147483647 h 215"/>
              <a:gd name="T6" fmla="*/ 2147483647 w 412"/>
              <a:gd name="T7" fmla="*/ 2147483647 h 215"/>
              <a:gd name="T8" fmla="*/ 2147483647 w 412"/>
              <a:gd name="T9" fmla="*/ 2147483647 h 215"/>
              <a:gd name="T10" fmla="*/ 2147483647 w 412"/>
              <a:gd name="T11" fmla="*/ 2147483647 h 215"/>
              <a:gd name="T12" fmla="*/ 2147483647 w 412"/>
              <a:gd name="T13" fmla="*/ 2147483647 h 215"/>
              <a:gd name="T14" fmla="*/ 2147483647 w 412"/>
              <a:gd name="T15" fmla="*/ 2147483647 h 215"/>
              <a:gd name="T16" fmla="*/ 2147483647 w 412"/>
              <a:gd name="T17" fmla="*/ 2147483647 h 215"/>
              <a:gd name="T18" fmla="*/ 2147483647 w 412"/>
              <a:gd name="T19" fmla="*/ 2147483647 h 215"/>
              <a:gd name="T20" fmla="*/ 2147483647 w 412"/>
              <a:gd name="T21" fmla="*/ 2147483647 h 215"/>
              <a:gd name="T22" fmla="*/ 2147483647 w 412"/>
              <a:gd name="T23" fmla="*/ 2147483647 h 215"/>
              <a:gd name="T24" fmla="*/ 2147483647 w 412"/>
              <a:gd name="T25" fmla="*/ 2147483647 h 215"/>
              <a:gd name="T26" fmla="*/ 2147483647 w 412"/>
              <a:gd name="T27" fmla="*/ 0 h 215"/>
              <a:gd name="T28" fmla="*/ 2147483647 w 412"/>
              <a:gd name="T29" fmla="*/ 2147483647 h 215"/>
              <a:gd name="T30" fmla="*/ 2147483647 w 412"/>
              <a:gd name="T31" fmla="*/ 2147483647 h 215"/>
              <a:gd name="T32" fmla="*/ 2147483647 w 412"/>
              <a:gd name="T33" fmla="*/ 2147483647 h 215"/>
              <a:gd name="T34" fmla="*/ 2147483647 w 412"/>
              <a:gd name="T35" fmla="*/ 2147483647 h 215"/>
              <a:gd name="T36" fmla="*/ 2147483647 w 412"/>
              <a:gd name="T37" fmla="*/ 2147483647 h 215"/>
              <a:gd name="T38" fmla="*/ 2147483647 w 412"/>
              <a:gd name="T39" fmla="*/ 2147483647 h 215"/>
              <a:gd name="T40" fmla="*/ 2147483647 w 412"/>
              <a:gd name="T41" fmla="*/ 2147483647 h 215"/>
              <a:gd name="T42" fmla="*/ 2147483647 w 412"/>
              <a:gd name="T43" fmla="*/ 2147483647 h 215"/>
              <a:gd name="T44" fmla="*/ 2147483647 w 412"/>
              <a:gd name="T45" fmla="*/ 2147483647 h 215"/>
              <a:gd name="T46" fmla="*/ 2147483647 w 412"/>
              <a:gd name="T47" fmla="*/ 2147483647 h 215"/>
              <a:gd name="T48" fmla="*/ 2147483647 w 412"/>
              <a:gd name="T49" fmla="*/ 2147483647 h 215"/>
              <a:gd name="T50" fmla="*/ 2147483647 w 412"/>
              <a:gd name="T51" fmla="*/ 2147483647 h 215"/>
              <a:gd name="T52" fmla="*/ 2147483647 w 412"/>
              <a:gd name="T53" fmla="*/ 2147483647 h 215"/>
              <a:gd name="T54" fmla="*/ 2147483647 w 412"/>
              <a:gd name="T55" fmla="*/ 2147483647 h 215"/>
              <a:gd name="T56" fmla="*/ 2147483647 w 412"/>
              <a:gd name="T57" fmla="*/ 2147483647 h 215"/>
              <a:gd name="T58" fmla="*/ 2147483647 w 412"/>
              <a:gd name="T59" fmla="*/ 2147483647 h 215"/>
              <a:gd name="T60" fmla="*/ 2147483647 w 412"/>
              <a:gd name="T61" fmla="*/ 2147483647 h 215"/>
              <a:gd name="T62" fmla="*/ 2147483647 w 412"/>
              <a:gd name="T63" fmla="*/ 2147483647 h 215"/>
              <a:gd name="T64" fmla="*/ 2147483647 w 412"/>
              <a:gd name="T65" fmla="*/ 2147483647 h 215"/>
              <a:gd name="T66" fmla="*/ 2147483647 w 412"/>
              <a:gd name="T67" fmla="*/ 2147483647 h 215"/>
              <a:gd name="T68" fmla="*/ 2147483647 w 412"/>
              <a:gd name="T69" fmla="*/ 2147483647 h 215"/>
              <a:gd name="T70" fmla="*/ 2147483647 w 412"/>
              <a:gd name="T71" fmla="*/ 2147483647 h 215"/>
              <a:gd name="T72" fmla="*/ 2147483647 w 412"/>
              <a:gd name="T73" fmla="*/ 2147483647 h 215"/>
              <a:gd name="T74" fmla="*/ 2147483647 w 412"/>
              <a:gd name="T75" fmla="*/ 2147483647 h 215"/>
              <a:gd name="T76" fmla="*/ 2147483647 w 412"/>
              <a:gd name="T77" fmla="*/ 2147483647 h 215"/>
              <a:gd name="T78" fmla="*/ 2147483647 w 412"/>
              <a:gd name="T79" fmla="*/ 2147483647 h 215"/>
              <a:gd name="T80" fmla="*/ 2147483647 w 412"/>
              <a:gd name="T81" fmla="*/ 2147483647 h 215"/>
              <a:gd name="T82" fmla="*/ 2147483647 w 412"/>
              <a:gd name="T83" fmla="*/ 2147483647 h 215"/>
              <a:gd name="T84" fmla="*/ 2147483647 w 412"/>
              <a:gd name="T85" fmla="*/ 2147483647 h 215"/>
              <a:gd name="T86" fmla="*/ 2147483647 w 412"/>
              <a:gd name="T87" fmla="*/ 2147483647 h 215"/>
              <a:gd name="T88" fmla="*/ 2147483647 w 412"/>
              <a:gd name="T89" fmla="*/ 2147483647 h 215"/>
              <a:gd name="T90" fmla="*/ 2147483647 w 412"/>
              <a:gd name="T91" fmla="*/ 2147483647 h 215"/>
              <a:gd name="T92" fmla="*/ 2147483647 w 412"/>
              <a:gd name="T93" fmla="*/ 2147483647 h 215"/>
              <a:gd name="T94" fmla="*/ 2147483647 w 412"/>
              <a:gd name="T95" fmla="*/ 2147483647 h 215"/>
              <a:gd name="T96" fmla="*/ 2147483647 w 412"/>
              <a:gd name="T97" fmla="*/ 2147483647 h 215"/>
              <a:gd name="T98" fmla="*/ 2147483647 w 412"/>
              <a:gd name="T99" fmla="*/ 2147483647 h 215"/>
              <a:gd name="T100" fmla="*/ 2147483647 w 412"/>
              <a:gd name="T101" fmla="*/ 2147483647 h 215"/>
              <a:gd name="T102" fmla="*/ 2147483647 w 412"/>
              <a:gd name="T103" fmla="*/ 2147483647 h 215"/>
              <a:gd name="T104" fmla="*/ 2147483647 w 412"/>
              <a:gd name="T105" fmla="*/ 2147483647 h 215"/>
              <a:gd name="T106" fmla="*/ 2147483647 w 412"/>
              <a:gd name="T107" fmla="*/ 2147483647 h 215"/>
              <a:gd name="T108" fmla="*/ 2147483647 w 412"/>
              <a:gd name="T109" fmla="*/ 2147483647 h 21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12"/>
              <a:gd name="T166" fmla="*/ 0 h 215"/>
              <a:gd name="T167" fmla="*/ 412 w 412"/>
              <a:gd name="T168" fmla="*/ 215 h 21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12" h="215">
                <a:moveTo>
                  <a:pt x="412" y="209"/>
                </a:moveTo>
                <a:lnTo>
                  <a:pt x="405" y="196"/>
                </a:lnTo>
                <a:lnTo>
                  <a:pt x="400" y="183"/>
                </a:lnTo>
                <a:lnTo>
                  <a:pt x="392" y="172"/>
                </a:lnTo>
                <a:lnTo>
                  <a:pt x="385" y="160"/>
                </a:lnTo>
                <a:lnTo>
                  <a:pt x="380" y="149"/>
                </a:lnTo>
                <a:lnTo>
                  <a:pt x="373" y="139"/>
                </a:lnTo>
                <a:lnTo>
                  <a:pt x="367" y="128"/>
                </a:lnTo>
                <a:lnTo>
                  <a:pt x="360" y="118"/>
                </a:lnTo>
                <a:lnTo>
                  <a:pt x="354" y="110"/>
                </a:lnTo>
                <a:lnTo>
                  <a:pt x="347" y="101"/>
                </a:lnTo>
                <a:lnTo>
                  <a:pt x="341" y="92"/>
                </a:lnTo>
                <a:lnTo>
                  <a:pt x="334" y="82"/>
                </a:lnTo>
                <a:lnTo>
                  <a:pt x="328" y="74"/>
                </a:lnTo>
                <a:lnTo>
                  <a:pt x="321" y="68"/>
                </a:lnTo>
                <a:lnTo>
                  <a:pt x="315" y="60"/>
                </a:lnTo>
                <a:lnTo>
                  <a:pt x="288" y="36"/>
                </a:lnTo>
                <a:lnTo>
                  <a:pt x="282" y="30"/>
                </a:lnTo>
                <a:lnTo>
                  <a:pt x="275" y="26"/>
                </a:lnTo>
                <a:lnTo>
                  <a:pt x="269" y="21"/>
                </a:lnTo>
                <a:lnTo>
                  <a:pt x="261" y="17"/>
                </a:lnTo>
                <a:lnTo>
                  <a:pt x="255" y="14"/>
                </a:lnTo>
                <a:lnTo>
                  <a:pt x="248" y="11"/>
                </a:lnTo>
                <a:lnTo>
                  <a:pt x="241" y="8"/>
                </a:lnTo>
                <a:lnTo>
                  <a:pt x="235" y="5"/>
                </a:lnTo>
                <a:lnTo>
                  <a:pt x="230" y="4"/>
                </a:lnTo>
                <a:lnTo>
                  <a:pt x="224" y="1"/>
                </a:lnTo>
                <a:lnTo>
                  <a:pt x="215" y="0"/>
                </a:lnTo>
                <a:lnTo>
                  <a:pt x="190" y="0"/>
                </a:lnTo>
                <a:lnTo>
                  <a:pt x="180" y="1"/>
                </a:lnTo>
                <a:lnTo>
                  <a:pt x="174" y="4"/>
                </a:lnTo>
                <a:lnTo>
                  <a:pt x="169" y="5"/>
                </a:lnTo>
                <a:lnTo>
                  <a:pt x="160" y="8"/>
                </a:lnTo>
                <a:lnTo>
                  <a:pt x="154" y="11"/>
                </a:lnTo>
                <a:lnTo>
                  <a:pt x="150" y="14"/>
                </a:lnTo>
                <a:lnTo>
                  <a:pt x="142" y="17"/>
                </a:lnTo>
                <a:lnTo>
                  <a:pt x="129" y="26"/>
                </a:lnTo>
                <a:lnTo>
                  <a:pt x="122" y="30"/>
                </a:lnTo>
                <a:lnTo>
                  <a:pt x="110" y="41"/>
                </a:lnTo>
                <a:lnTo>
                  <a:pt x="104" y="48"/>
                </a:lnTo>
                <a:lnTo>
                  <a:pt x="91" y="60"/>
                </a:lnTo>
                <a:lnTo>
                  <a:pt x="84" y="68"/>
                </a:lnTo>
                <a:lnTo>
                  <a:pt x="78" y="74"/>
                </a:lnTo>
                <a:lnTo>
                  <a:pt x="72" y="83"/>
                </a:lnTo>
                <a:lnTo>
                  <a:pt x="49" y="118"/>
                </a:lnTo>
                <a:lnTo>
                  <a:pt x="43" y="128"/>
                </a:lnTo>
                <a:lnTo>
                  <a:pt x="37" y="139"/>
                </a:lnTo>
                <a:lnTo>
                  <a:pt x="30" y="149"/>
                </a:lnTo>
                <a:lnTo>
                  <a:pt x="24" y="160"/>
                </a:lnTo>
                <a:lnTo>
                  <a:pt x="18" y="172"/>
                </a:lnTo>
                <a:lnTo>
                  <a:pt x="13" y="183"/>
                </a:lnTo>
                <a:lnTo>
                  <a:pt x="6" y="197"/>
                </a:lnTo>
                <a:lnTo>
                  <a:pt x="0" y="210"/>
                </a:lnTo>
                <a:lnTo>
                  <a:pt x="1" y="210"/>
                </a:lnTo>
                <a:lnTo>
                  <a:pt x="13" y="214"/>
                </a:lnTo>
                <a:lnTo>
                  <a:pt x="14" y="214"/>
                </a:lnTo>
                <a:lnTo>
                  <a:pt x="20" y="201"/>
                </a:lnTo>
                <a:lnTo>
                  <a:pt x="24" y="190"/>
                </a:lnTo>
                <a:lnTo>
                  <a:pt x="30" y="179"/>
                </a:lnTo>
                <a:lnTo>
                  <a:pt x="36" y="167"/>
                </a:lnTo>
                <a:lnTo>
                  <a:pt x="42" y="156"/>
                </a:lnTo>
                <a:lnTo>
                  <a:pt x="49" y="146"/>
                </a:lnTo>
                <a:lnTo>
                  <a:pt x="55" y="135"/>
                </a:lnTo>
                <a:lnTo>
                  <a:pt x="61" y="125"/>
                </a:lnTo>
                <a:lnTo>
                  <a:pt x="84" y="90"/>
                </a:lnTo>
                <a:lnTo>
                  <a:pt x="90" y="83"/>
                </a:lnTo>
                <a:lnTo>
                  <a:pt x="96" y="76"/>
                </a:lnTo>
                <a:lnTo>
                  <a:pt x="103" y="69"/>
                </a:lnTo>
                <a:lnTo>
                  <a:pt x="108" y="62"/>
                </a:lnTo>
                <a:lnTo>
                  <a:pt x="113" y="57"/>
                </a:lnTo>
                <a:lnTo>
                  <a:pt x="119" y="50"/>
                </a:lnTo>
                <a:lnTo>
                  <a:pt x="125" y="44"/>
                </a:lnTo>
                <a:lnTo>
                  <a:pt x="131" y="41"/>
                </a:lnTo>
                <a:lnTo>
                  <a:pt x="138" y="37"/>
                </a:lnTo>
                <a:lnTo>
                  <a:pt x="149" y="28"/>
                </a:lnTo>
                <a:lnTo>
                  <a:pt x="154" y="25"/>
                </a:lnTo>
                <a:lnTo>
                  <a:pt x="162" y="22"/>
                </a:lnTo>
                <a:lnTo>
                  <a:pt x="167" y="19"/>
                </a:lnTo>
                <a:lnTo>
                  <a:pt x="173" y="18"/>
                </a:lnTo>
                <a:lnTo>
                  <a:pt x="179" y="17"/>
                </a:lnTo>
                <a:lnTo>
                  <a:pt x="185" y="15"/>
                </a:lnTo>
                <a:lnTo>
                  <a:pt x="190" y="14"/>
                </a:lnTo>
                <a:lnTo>
                  <a:pt x="213" y="14"/>
                </a:lnTo>
                <a:lnTo>
                  <a:pt x="219" y="15"/>
                </a:lnTo>
                <a:lnTo>
                  <a:pt x="225" y="17"/>
                </a:lnTo>
                <a:lnTo>
                  <a:pt x="231" y="18"/>
                </a:lnTo>
                <a:lnTo>
                  <a:pt x="237" y="19"/>
                </a:lnTo>
                <a:lnTo>
                  <a:pt x="244" y="22"/>
                </a:lnTo>
                <a:lnTo>
                  <a:pt x="248" y="25"/>
                </a:lnTo>
                <a:lnTo>
                  <a:pt x="254" y="28"/>
                </a:lnTo>
                <a:lnTo>
                  <a:pt x="260" y="32"/>
                </a:lnTo>
                <a:lnTo>
                  <a:pt x="266" y="37"/>
                </a:lnTo>
                <a:lnTo>
                  <a:pt x="273" y="41"/>
                </a:lnTo>
                <a:lnTo>
                  <a:pt x="279" y="44"/>
                </a:lnTo>
                <a:lnTo>
                  <a:pt x="303" y="69"/>
                </a:lnTo>
                <a:lnTo>
                  <a:pt x="309" y="76"/>
                </a:lnTo>
                <a:lnTo>
                  <a:pt x="316" y="83"/>
                </a:lnTo>
                <a:lnTo>
                  <a:pt x="322" y="91"/>
                </a:lnTo>
                <a:lnTo>
                  <a:pt x="329" y="99"/>
                </a:lnTo>
                <a:lnTo>
                  <a:pt x="335" y="107"/>
                </a:lnTo>
                <a:lnTo>
                  <a:pt x="342" y="116"/>
                </a:lnTo>
                <a:lnTo>
                  <a:pt x="348" y="125"/>
                </a:lnTo>
                <a:lnTo>
                  <a:pt x="355" y="135"/>
                </a:lnTo>
                <a:lnTo>
                  <a:pt x="361" y="146"/>
                </a:lnTo>
                <a:lnTo>
                  <a:pt x="368" y="156"/>
                </a:lnTo>
                <a:lnTo>
                  <a:pt x="374" y="167"/>
                </a:lnTo>
                <a:lnTo>
                  <a:pt x="381" y="179"/>
                </a:lnTo>
                <a:lnTo>
                  <a:pt x="388" y="190"/>
                </a:lnTo>
                <a:lnTo>
                  <a:pt x="394" y="202"/>
                </a:lnTo>
                <a:lnTo>
                  <a:pt x="401" y="215"/>
                </a:lnTo>
                <a:lnTo>
                  <a:pt x="412" y="20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66" name="Freeform 23"/>
          <p:cNvSpPr>
            <a:spLocks/>
          </p:cNvSpPr>
          <p:nvPr/>
        </p:nvSpPr>
        <p:spPr bwMode="auto">
          <a:xfrm>
            <a:off x="5522913" y="2878138"/>
            <a:ext cx="84137" cy="98425"/>
          </a:xfrm>
          <a:custGeom>
            <a:avLst/>
            <a:gdLst>
              <a:gd name="T0" fmla="*/ 2147483647 w 53"/>
              <a:gd name="T1" fmla="*/ 2147483647 h 62"/>
              <a:gd name="T2" fmla="*/ 0 w 53"/>
              <a:gd name="T3" fmla="*/ 2147483647 h 62"/>
              <a:gd name="T4" fmla="*/ 0 w 53"/>
              <a:gd name="T5" fmla="*/ 0 h 62"/>
              <a:gd name="T6" fmla="*/ 2147483647 w 53"/>
              <a:gd name="T7" fmla="*/ 2147483647 h 62"/>
              <a:gd name="T8" fmla="*/ 2147483647 w 53"/>
              <a:gd name="T9" fmla="*/ 2147483647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62"/>
              <a:gd name="T17" fmla="*/ 53 w 53"/>
              <a:gd name="T18" fmla="*/ 62 h 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62">
                <a:moveTo>
                  <a:pt x="53" y="26"/>
                </a:moveTo>
                <a:lnTo>
                  <a:pt x="0" y="62"/>
                </a:lnTo>
                <a:lnTo>
                  <a:pt x="0" y="0"/>
                </a:lnTo>
                <a:lnTo>
                  <a:pt x="13" y="38"/>
                </a:lnTo>
                <a:lnTo>
                  <a:pt x="53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67" name="Freeform 24"/>
          <p:cNvSpPr>
            <a:spLocks/>
          </p:cNvSpPr>
          <p:nvPr/>
        </p:nvSpPr>
        <p:spPr bwMode="auto">
          <a:xfrm>
            <a:off x="5511800" y="2811463"/>
            <a:ext cx="155575" cy="185737"/>
          </a:xfrm>
          <a:custGeom>
            <a:avLst/>
            <a:gdLst>
              <a:gd name="T0" fmla="*/ 2147483647 w 98"/>
              <a:gd name="T1" fmla="*/ 2147483647 h 117"/>
              <a:gd name="T2" fmla="*/ 2147483647 w 98"/>
              <a:gd name="T3" fmla="*/ 2147483647 h 117"/>
              <a:gd name="T4" fmla="*/ 2147483647 w 98"/>
              <a:gd name="T5" fmla="*/ 2147483647 h 117"/>
              <a:gd name="T6" fmla="*/ 2147483647 w 98"/>
              <a:gd name="T7" fmla="*/ 2147483647 h 117"/>
              <a:gd name="T8" fmla="*/ 2147483647 w 98"/>
              <a:gd name="T9" fmla="*/ 2147483647 h 117"/>
              <a:gd name="T10" fmla="*/ 0 w 98"/>
              <a:gd name="T11" fmla="*/ 2147483647 h 117"/>
              <a:gd name="T12" fmla="*/ 2147483647 w 98"/>
              <a:gd name="T13" fmla="*/ 2147483647 h 117"/>
              <a:gd name="T14" fmla="*/ 2147483647 w 98"/>
              <a:gd name="T15" fmla="*/ 2147483647 h 117"/>
              <a:gd name="T16" fmla="*/ 2147483647 w 98"/>
              <a:gd name="T17" fmla="*/ 2147483647 h 117"/>
              <a:gd name="T18" fmla="*/ 2147483647 w 98"/>
              <a:gd name="T19" fmla="*/ 2147483647 h 117"/>
              <a:gd name="T20" fmla="*/ 2147483647 w 98"/>
              <a:gd name="T21" fmla="*/ 2147483647 h 117"/>
              <a:gd name="T22" fmla="*/ 0 w 98"/>
              <a:gd name="T23" fmla="*/ 0 h 117"/>
              <a:gd name="T24" fmla="*/ 0 w 98"/>
              <a:gd name="T25" fmla="*/ 2147483647 h 117"/>
              <a:gd name="T26" fmla="*/ 2147483647 w 98"/>
              <a:gd name="T27" fmla="*/ 2147483647 h 117"/>
              <a:gd name="T28" fmla="*/ 2147483647 w 98"/>
              <a:gd name="T29" fmla="*/ 2147483647 h 11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8"/>
              <a:gd name="T46" fmla="*/ 0 h 117"/>
              <a:gd name="T47" fmla="*/ 98 w 98"/>
              <a:gd name="T48" fmla="*/ 117 h 11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8" h="117">
                <a:moveTo>
                  <a:pt x="62" y="74"/>
                </a:moveTo>
                <a:lnTo>
                  <a:pt x="55" y="62"/>
                </a:lnTo>
                <a:lnTo>
                  <a:pt x="2" y="99"/>
                </a:lnTo>
                <a:lnTo>
                  <a:pt x="14" y="104"/>
                </a:lnTo>
                <a:lnTo>
                  <a:pt x="14" y="42"/>
                </a:lnTo>
                <a:lnTo>
                  <a:pt x="0" y="45"/>
                </a:lnTo>
                <a:lnTo>
                  <a:pt x="15" y="88"/>
                </a:lnTo>
                <a:lnTo>
                  <a:pt x="62" y="74"/>
                </a:lnTo>
                <a:lnTo>
                  <a:pt x="98" y="49"/>
                </a:lnTo>
                <a:lnTo>
                  <a:pt x="17" y="73"/>
                </a:lnTo>
                <a:lnTo>
                  <a:pt x="27" y="78"/>
                </a:lnTo>
                <a:lnTo>
                  <a:pt x="0" y="0"/>
                </a:lnTo>
                <a:lnTo>
                  <a:pt x="0" y="117"/>
                </a:lnTo>
                <a:lnTo>
                  <a:pt x="98" y="49"/>
                </a:lnTo>
                <a:lnTo>
                  <a:pt x="62" y="7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68" name="Rectangle 25"/>
          <p:cNvSpPr>
            <a:spLocks noChangeArrowheads="1"/>
          </p:cNvSpPr>
          <p:nvPr/>
        </p:nvSpPr>
        <p:spPr bwMode="auto">
          <a:xfrm>
            <a:off x="5354638" y="2646363"/>
            <a:ext cx="484187" cy="206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0169" name="Freeform 26"/>
          <p:cNvSpPr>
            <a:spLocks/>
          </p:cNvSpPr>
          <p:nvPr/>
        </p:nvSpPr>
        <p:spPr bwMode="auto">
          <a:xfrm>
            <a:off x="5354638" y="2613025"/>
            <a:ext cx="93662" cy="87313"/>
          </a:xfrm>
          <a:custGeom>
            <a:avLst/>
            <a:gdLst>
              <a:gd name="T0" fmla="*/ 2147483647 w 59"/>
              <a:gd name="T1" fmla="*/ 2147483647 h 55"/>
              <a:gd name="T2" fmla="*/ 0 w 59"/>
              <a:gd name="T3" fmla="*/ 2147483647 h 55"/>
              <a:gd name="T4" fmla="*/ 2147483647 w 59"/>
              <a:gd name="T5" fmla="*/ 0 h 55"/>
              <a:gd name="T6" fmla="*/ 2147483647 w 59"/>
              <a:gd name="T7" fmla="*/ 2147483647 h 55"/>
              <a:gd name="T8" fmla="*/ 2147483647 w 59"/>
              <a:gd name="T9" fmla="*/ 2147483647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5"/>
              <a:gd name="T17" fmla="*/ 59 w 59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5">
                <a:moveTo>
                  <a:pt x="59" y="55"/>
                </a:moveTo>
                <a:lnTo>
                  <a:pt x="0" y="27"/>
                </a:lnTo>
                <a:lnTo>
                  <a:pt x="59" y="0"/>
                </a:lnTo>
                <a:lnTo>
                  <a:pt x="30" y="27"/>
                </a:lnTo>
                <a:lnTo>
                  <a:pt x="59" y="5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70" name="Freeform 27"/>
          <p:cNvSpPr>
            <a:spLocks/>
          </p:cNvSpPr>
          <p:nvPr/>
        </p:nvSpPr>
        <p:spPr bwMode="auto">
          <a:xfrm>
            <a:off x="5330825" y="2573338"/>
            <a:ext cx="173038" cy="165100"/>
          </a:xfrm>
          <a:custGeom>
            <a:avLst/>
            <a:gdLst>
              <a:gd name="T0" fmla="*/ 2147483647 w 109"/>
              <a:gd name="T1" fmla="*/ 2147483647 h 104"/>
              <a:gd name="T2" fmla="*/ 2147483647 w 109"/>
              <a:gd name="T3" fmla="*/ 2147483647 h 104"/>
              <a:gd name="T4" fmla="*/ 2147483647 w 109"/>
              <a:gd name="T5" fmla="*/ 2147483647 h 104"/>
              <a:gd name="T6" fmla="*/ 2147483647 w 109"/>
              <a:gd name="T7" fmla="*/ 2147483647 h 104"/>
              <a:gd name="T8" fmla="*/ 2147483647 w 109"/>
              <a:gd name="T9" fmla="*/ 2147483647 h 104"/>
              <a:gd name="T10" fmla="*/ 2147483647 w 109"/>
              <a:gd name="T11" fmla="*/ 2147483647 h 104"/>
              <a:gd name="T12" fmla="*/ 2147483647 w 109"/>
              <a:gd name="T13" fmla="*/ 2147483647 h 104"/>
              <a:gd name="T14" fmla="*/ 2147483647 w 109"/>
              <a:gd name="T15" fmla="*/ 2147483647 h 104"/>
              <a:gd name="T16" fmla="*/ 2147483647 w 109"/>
              <a:gd name="T17" fmla="*/ 2147483647 h 104"/>
              <a:gd name="T18" fmla="*/ 2147483647 w 109"/>
              <a:gd name="T19" fmla="*/ 2147483647 h 104"/>
              <a:gd name="T20" fmla="*/ 2147483647 w 109"/>
              <a:gd name="T21" fmla="*/ 2147483647 h 104"/>
              <a:gd name="T22" fmla="*/ 2147483647 w 109"/>
              <a:gd name="T23" fmla="*/ 0 h 104"/>
              <a:gd name="T24" fmla="*/ 0 w 109"/>
              <a:gd name="T25" fmla="*/ 2147483647 h 104"/>
              <a:gd name="T26" fmla="*/ 2147483647 w 109"/>
              <a:gd name="T27" fmla="*/ 2147483647 h 104"/>
              <a:gd name="T28" fmla="*/ 2147483647 w 109"/>
              <a:gd name="T29" fmla="*/ 2147483647 h 10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9"/>
              <a:gd name="T46" fmla="*/ 0 h 104"/>
              <a:gd name="T47" fmla="*/ 109 w 109"/>
              <a:gd name="T48" fmla="*/ 104 h 10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9" h="104">
                <a:moveTo>
                  <a:pt x="69" y="84"/>
                </a:moveTo>
                <a:lnTo>
                  <a:pt x="77" y="74"/>
                </a:lnTo>
                <a:lnTo>
                  <a:pt x="19" y="47"/>
                </a:lnTo>
                <a:lnTo>
                  <a:pt x="19" y="58"/>
                </a:lnTo>
                <a:lnTo>
                  <a:pt x="77" y="30"/>
                </a:lnTo>
                <a:lnTo>
                  <a:pt x="69" y="20"/>
                </a:lnTo>
                <a:lnTo>
                  <a:pt x="35" y="52"/>
                </a:lnTo>
                <a:lnTo>
                  <a:pt x="69" y="84"/>
                </a:lnTo>
                <a:lnTo>
                  <a:pt x="109" y="104"/>
                </a:lnTo>
                <a:lnTo>
                  <a:pt x="49" y="48"/>
                </a:lnTo>
                <a:lnTo>
                  <a:pt x="49" y="57"/>
                </a:lnTo>
                <a:lnTo>
                  <a:pt x="109" y="0"/>
                </a:lnTo>
                <a:lnTo>
                  <a:pt x="0" y="52"/>
                </a:lnTo>
                <a:lnTo>
                  <a:pt x="109" y="104"/>
                </a:lnTo>
                <a:lnTo>
                  <a:pt x="69" y="8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71" name="Freeform 28"/>
          <p:cNvSpPr>
            <a:spLocks/>
          </p:cNvSpPr>
          <p:nvPr/>
        </p:nvSpPr>
        <p:spPr bwMode="auto">
          <a:xfrm>
            <a:off x="3635375" y="3589338"/>
            <a:ext cx="88900" cy="23812"/>
          </a:xfrm>
          <a:custGeom>
            <a:avLst/>
            <a:gdLst>
              <a:gd name="T0" fmla="*/ 2147483647 w 56"/>
              <a:gd name="T1" fmla="*/ 0 h 15"/>
              <a:gd name="T2" fmla="*/ 2147483647 w 56"/>
              <a:gd name="T3" fmla="*/ 0 h 15"/>
              <a:gd name="T4" fmla="*/ 0 w 56"/>
              <a:gd name="T5" fmla="*/ 2147483647 h 15"/>
              <a:gd name="T6" fmla="*/ 0 w 56"/>
              <a:gd name="T7" fmla="*/ 2147483647 h 15"/>
              <a:gd name="T8" fmla="*/ 2147483647 w 56"/>
              <a:gd name="T9" fmla="*/ 2147483647 h 15"/>
              <a:gd name="T10" fmla="*/ 2147483647 w 56"/>
              <a:gd name="T11" fmla="*/ 2147483647 h 15"/>
              <a:gd name="T12" fmla="*/ 2147483647 w 56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15"/>
              <a:gd name="T23" fmla="*/ 56 w 56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15">
                <a:moveTo>
                  <a:pt x="56" y="0"/>
                </a:moveTo>
                <a:lnTo>
                  <a:pt x="27" y="0"/>
                </a:lnTo>
                <a:lnTo>
                  <a:pt x="0" y="1"/>
                </a:lnTo>
                <a:lnTo>
                  <a:pt x="0" y="15"/>
                </a:lnTo>
                <a:lnTo>
                  <a:pt x="27" y="13"/>
                </a:lnTo>
                <a:lnTo>
                  <a:pt x="56" y="13"/>
                </a:lnTo>
                <a:lnTo>
                  <a:pt x="5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72" name="Freeform 29"/>
          <p:cNvSpPr>
            <a:spLocks/>
          </p:cNvSpPr>
          <p:nvPr/>
        </p:nvSpPr>
        <p:spPr bwMode="auto">
          <a:xfrm>
            <a:off x="3521075" y="3592513"/>
            <a:ext cx="93663" cy="31750"/>
          </a:xfrm>
          <a:custGeom>
            <a:avLst/>
            <a:gdLst>
              <a:gd name="T0" fmla="*/ 2147483647 w 59"/>
              <a:gd name="T1" fmla="*/ 0 h 20"/>
              <a:gd name="T2" fmla="*/ 2147483647 w 59"/>
              <a:gd name="T3" fmla="*/ 2147483647 h 20"/>
              <a:gd name="T4" fmla="*/ 2147483647 w 59"/>
              <a:gd name="T5" fmla="*/ 2147483647 h 20"/>
              <a:gd name="T6" fmla="*/ 0 w 59"/>
              <a:gd name="T7" fmla="*/ 2147483647 h 20"/>
              <a:gd name="T8" fmla="*/ 2147483647 w 59"/>
              <a:gd name="T9" fmla="*/ 2147483647 h 20"/>
              <a:gd name="T10" fmla="*/ 2147483647 w 59"/>
              <a:gd name="T11" fmla="*/ 2147483647 h 20"/>
              <a:gd name="T12" fmla="*/ 2147483647 w 59"/>
              <a:gd name="T13" fmla="*/ 2147483647 h 20"/>
              <a:gd name="T14" fmla="*/ 2147483647 w 59"/>
              <a:gd name="T15" fmla="*/ 2147483647 h 20"/>
              <a:gd name="T16" fmla="*/ 2147483647 w 59"/>
              <a:gd name="T17" fmla="*/ 0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"/>
              <a:gd name="T28" fmla="*/ 0 h 20"/>
              <a:gd name="T29" fmla="*/ 59 w 59"/>
              <a:gd name="T30" fmla="*/ 20 h 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" h="20">
                <a:moveTo>
                  <a:pt x="57" y="0"/>
                </a:moveTo>
                <a:lnTo>
                  <a:pt x="43" y="2"/>
                </a:lnTo>
                <a:lnTo>
                  <a:pt x="14" y="5"/>
                </a:lnTo>
                <a:lnTo>
                  <a:pt x="0" y="7"/>
                </a:lnTo>
                <a:lnTo>
                  <a:pt x="3" y="20"/>
                </a:lnTo>
                <a:lnTo>
                  <a:pt x="17" y="18"/>
                </a:lnTo>
                <a:lnTo>
                  <a:pt x="45" y="15"/>
                </a:lnTo>
                <a:lnTo>
                  <a:pt x="59" y="14"/>
                </a:lnTo>
                <a:lnTo>
                  <a:pt x="57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73" name="Freeform 30"/>
          <p:cNvSpPr>
            <a:spLocks/>
          </p:cNvSpPr>
          <p:nvPr/>
        </p:nvSpPr>
        <p:spPr bwMode="auto">
          <a:xfrm>
            <a:off x="3411538" y="3606800"/>
            <a:ext cx="92075" cy="38100"/>
          </a:xfrm>
          <a:custGeom>
            <a:avLst/>
            <a:gdLst>
              <a:gd name="T0" fmla="*/ 2147483647 w 58"/>
              <a:gd name="T1" fmla="*/ 0 h 24"/>
              <a:gd name="T2" fmla="*/ 2147483647 w 58"/>
              <a:gd name="T3" fmla="*/ 2147483647 h 24"/>
              <a:gd name="T4" fmla="*/ 2147483647 w 58"/>
              <a:gd name="T5" fmla="*/ 2147483647 h 24"/>
              <a:gd name="T6" fmla="*/ 0 w 58"/>
              <a:gd name="T7" fmla="*/ 2147483647 h 24"/>
              <a:gd name="T8" fmla="*/ 2147483647 w 58"/>
              <a:gd name="T9" fmla="*/ 2147483647 h 24"/>
              <a:gd name="T10" fmla="*/ 2147483647 w 58"/>
              <a:gd name="T11" fmla="*/ 2147483647 h 24"/>
              <a:gd name="T12" fmla="*/ 2147483647 w 58"/>
              <a:gd name="T13" fmla="*/ 2147483647 h 24"/>
              <a:gd name="T14" fmla="*/ 2147483647 w 58"/>
              <a:gd name="T15" fmla="*/ 2147483647 h 24"/>
              <a:gd name="T16" fmla="*/ 2147483647 w 58"/>
              <a:gd name="T17" fmla="*/ 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8"/>
              <a:gd name="T28" fmla="*/ 0 h 24"/>
              <a:gd name="T29" fmla="*/ 58 w 58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8" h="24">
                <a:moveTo>
                  <a:pt x="55" y="0"/>
                </a:moveTo>
                <a:lnTo>
                  <a:pt x="31" y="5"/>
                </a:lnTo>
                <a:lnTo>
                  <a:pt x="5" y="10"/>
                </a:lnTo>
                <a:lnTo>
                  <a:pt x="0" y="11"/>
                </a:lnTo>
                <a:lnTo>
                  <a:pt x="3" y="24"/>
                </a:lnTo>
                <a:lnTo>
                  <a:pt x="7" y="23"/>
                </a:lnTo>
                <a:lnTo>
                  <a:pt x="33" y="18"/>
                </a:lnTo>
                <a:lnTo>
                  <a:pt x="58" y="13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74" name="Freeform 31"/>
          <p:cNvSpPr>
            <a:spLocks/>
          </p:cNvSpPr>
          <p:nvPr/>
        </p:nvSpPr>
        <p:spPr bwMode="auto">
          <a:xfrm>
            <a:off x="3303588" y="3630613"/>
            <a:ext cx="88900" cy="42862"/>
          </a:xfrm>
          <a:custGeom>
            <a:avLst/>
            <a:gdLst>
              <a:gd name="T0" fmla="*/ 2147483647 w 56"/>
              <a:gd name="T1" fmla="*/ 0 h 27"/>
              <a:gd name="T2" fmla="*/ 2147483647 w 56"/>
              <a:gd name="T3" fmla="*/ 2147483647 h 27"/>
              <a:gd name="T4" fmla="*/ 2147483647 w 56"/>
              <a:gd name="T5" fmla="*/ 2147483647 h 27"/>
              <a:gd name="T6" fmla="*/ 2147483647 w 56"/>
              <a:gd name="T7" fmla="*/ 2147483647 h 27"/>
              <a:gd name="T8" fmla="*/ 0 w 56"/>
              <a:gd name="T9" fmla="*/ 2147483647 h 27"/>
              <a:gd name="T10" fmla="*/ 2147483647 w 56"/>
              <a:gd name="T11" fmla="*/ 2147483647 h 27"/>
              <a:gd name="T12" fmla="*/ 2147483647 w 56"/>
              <a:gd name="T13" fmla="*/ 2147483647 h 27"/>
              <a:gd name="T14" fmla="*/ 2147483647 w 56"/>
              <a:gd name="T15" fmla="*/ 2147483647 h 27"/>
              <a:gd name="T16" fmla="*/ 2147483647 w 56"/>
              <a:gd name="T17" fmla="*/ 2147483647 h 27"/>
              <a:gd name="T18" fmla="*/ 2147483647 w 56"/>
              <a:gd name="T19" fmla="*/ 2147483647 h 27"/>
              <a:gd name="T20" fmla="*/ 2147483647 w 56"/>
              <a:gd name="T21" fmla="*/ 0 h 2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"/>
              <a:gd name="T34" fmla="*/ 0 h 27"/>
              <a:gd name="T35" fmla="*/ 56 w 56"/>
              <a:gd name="T36" fmla="*/ 27 h 2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" h="27">
                <a:moveTo>
                  <a:pt x="54" y="0"/>
                </a:moveTo>
                <a:lnTo>
                  <a:pt x="48" y="1"/>
                </a:lnTo>
                <a:lnTo>
                  <a:pt x="47" y="1"/>
                </a:lnTo>
                <a:lnTo>
                  <a:pt x="22" y="7"/>
                </a:lnTo>
                <a:lnTo>
                  <a:pt x="0" y="14"/>
                </a:lnTo>
                <a:lnTo>
                  <a:pt x="5" y="27"/>
                </a:lnTo>
                <a:lnTo>
                  <a:pt x="27" y="21"/>
                </a:lnTo>
                <a:lnTo>
                  <a:pt x="52" y="14"/>
                </a:lnTo>
                <a:lnTo>
                  <a:pt x="51" y="14"/>
                </a:lnTo>
                <a:lnTo>
                  <a:pt x="56" y="13"/>
                </a:lnTo>
                <a:lnTo>
                  <a:pt x="5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75" name="Freeform 32"/>
          <p:cNvSpPr>
            <a:spLocks/>
          </p:cNvSpPr>
          <p:nvPr/>
        </p:nvSpPr>
        <p:spPr bwMode="auto">
          <a:xfrm>
            <a:off x="3201988" y="3660775"/>
            <a:ext cx="88900" cy="53975"/>
          </a:xfrm>
          <a:custGeom>
            <a:avLst/>
            <a:gdLst>
              <a:gd name="T0" fmla="*/ 2147483647 w 56"/>
              <a:gd name="T1" fmla="*/ 0 h 34"/>
              <a:gd name="T2" fmla="*/ 2147483647 w 56"/>
              <a:gd name="T3" fmla="*/ 2147483647 h 34"/>
              <a:gd name="T4" fmla="*/ 0 w 56"/>
              <a:gd name="T5" fmla="*/ 2147483647 h 34"/>
              <a:gd name="T6" fmla="*/ 2147483647 w 56"/>
              <a:gd name="T7" fmla="*/ 2147483647 h 34"/>
              <a:gd name="T8" fmla="*/ 2147483647 w 56"/>
              <a:gd name="T9" fmla="*/ 2147483647 h 34"/>
              <a:gd name="T10" fmla="*/ 2147483647 w 56"/>
              <a:gd name="T11" fmla="*/ 2147483647 h 34"/>
              <a:gd name="T12" fmla="*/ 2147483647 w 56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34"/>
              <a:gd name="T23" fmla="*/ 56 w 56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34">
                <a:moveTo>
                  <a:pt x="51" y="0"/>
                </a:moveTo>
                <a:lnTo>
                  <a:pt x="16" y="14"/>
                </a:lnTo>
                <a:lnTo>
                  <a:pt x="0" y="20"/>
                </a:lnTo>
                <a:lnTo>
                  <a:pt x="4" y="34"/>
                </a:lnTo>
                <a:lnTo>
                  <a:pt x="21" y="27"/>
                </a:lnTo>
                <a:lnTo>
                  <a:pt x="56" y="14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76" name="Freeform 33"/>
          <p:cNvSpPr>
            <a:spLocks/>
          </p:cNvSpPr>
          <p:nvPr/>
        </p:nvSpPr>
        <p:spPr bwMode="auto">
          <a:xfrm>
            <a:off x="3103563" y="3703638"/>
            <a:ext cx="88900" cy="58737"/>
          </a:xfrm>
          <a:custGeom>
            <a:avLst/>
            <a:gdLst>
              <a:gd name="T0" fmla="*/ 2147483647 w 56"/>
              <a:gd name="T1" fmla="*/ 0 h 37"/>
              <a:gd name="T2" fmla="*/ 2147483647 w 56"/>
              <a:gd name="T3" fmla="*/ 2147483647 h 37"/>
              <a:gd name="T4" fmla="*/ 2147483647 w 56"/>
              <a:gd name="T5" fmla="*/ 2147483647 h 37"/>
              <a:gd name="T6" fmla="*/ 0 w 56"/>
              <a:gd name="T7" fmla="*/ 2147483647 h 37"/>
              <a:gd name="T8" fmla="*/ 2147483647 w 56"/>
              <a:gd name="T9" fmla="*/ 2147483647 h 37"/>
              <a:gd name="T10" fmla="*/ 2147483647 w 56"/>
              <a:gd name="T11" fmla="*/ 2147483647 h 37"/>
              <a:gd name="T12" fmla="*/ 2147483647 w 56"/>
              <a:gd name="T13" fmla="*/ 2147483647 h 37"/>
              <a:gd name="T14" fmla="*/ 2147483647 w 56"/>
              <a:gd name="T15" fmla="*/ 2147483647 h 37"/>
              <a:gd name="T16" fmla="*/ 2147483647 w 56"/>
              <a:gd name="T17" fmla="*/ 0 h 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37"/>
              <a:gd name="T29" fmla="*/ 56 w 56"/>
              <a:gd name="T30" fmla="*/ 37 h 3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37">
                <a:moveTo>
                  <a:pt x="49" y="0"/>
                </a:moveTo>
                <a:lnTo>
                  <a:pt x="35" y="8"/>
                </a:lnTo>
                <a:lnTo>
                  <a:pt x="15" y="18"/>
                </a:lnTo>
                <a:lnTo>
                  <a:pt x="0" y="26"/>
                </a:lnTo>
                <a:lnTo>
                  <a:pt x="7" y="37"/>
                </a:lnTo>
                <a:lnTo>
                  <a:pt x="22" y="29"/>
                </a:lnTo>
                <a:lnTo>
                  <a:pt x="42" y="19"/>
                </a:lnTo>
                <a:lnTo>
                  <a:pt x="56" y="11"/>
                </a:lnTo>
                <a:lnTo>
                  <a:pt x="4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77" name="Freeform 34"/>
          <p:cNvSpPr>
            <a:spLocks/>
          </p:cNvSpPr>
          <p:nvPr/>
        </p:nvSpPr>
        <p:spPr bwMode="auto">
          <a:xfrm>
            <a:off x="3011488" y="3757613"/>
            <a:ext cx="84137" cy="68262"/>
          </a:xfrm>
          <a:custGeom>
            <a:avLst/>
            <a:gdLst>
              <a:gd name="T0" fmla="*/ 2147483647 w 53"/>
              <a:gd name="T1" fmla="*/ 0 h 43"/>
              <a:gd name="T2" fmla="*/ 2147483647 w 53"/>
              <a:gd name="T3" fmla="*/ 2147483647 h 43"/>
              <a:gd name="T4" fmla="*/ 2147483647 w 53"/>
              <a:gd name="T5" fmla="*/ 2147483647 h 43"/>
              <a:gd name="T6" fmla="*/ 2147483647 w 53"/>
              <a:gd name="T7" fmla="*/ 2147483647 h 43"/>
              <a:gd name="T8" fmla="*/ 0 w 53"/>
              <a:gd name="T9" fmla="*/ 2147483647 h 43"/>
              <a:gd name="T10" fmla="*/ 2147483647 w 53"/>
              <a:gd name="T11" fmla="*/ 2147483647 h 43"/>
              <a:gd name="T12" fmla="*/ 2147483647 w 53"/>
              <a:gd name="T13" fmla="*/ 2147483647 h 43"/>
              <a:gd name="T14" fmla="*/ 2147483647 w 53"/>
              <a:gd name="T15" fmla="*/ 2147483647 h 43"/>
              <a:gd name="T16" fmla="*/ 2147483647 w 53"/>
              <a:gd name="T17" fmla="*/ 2147483647 h 43"/>
              <a:gd name="T18" fmla="*/ 2147483647 w 53"/>
              <a:gd name="T19" fmla="*/ 2147483647 h 43"/>
              <a:gd name="T20" fmla="*/ 2147483647 w 53"/>
              <a:gd name="T21" fmla="*/ 0 h 4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"/>
              <a:gd name="T34" fmla="*/ 0 h 43"/>
              <a:gd name="T35" fmla="*/ 53 w 53"/>
              <a:gd name="T36" fmla="*/ 43 h 4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" h="43">
                <a:moveTo>
                  <a:pt x="46" y="0"/>
                </a:moveTo>
                <a:lnTo>
                  <a:pt x="35" y="7"/>
                </a:lnTo>
                <a:lnTo>
                  <a:pt x="34" y="7"/>
                </a:lnTo>
                <a:lnTo>
                  <a:pt x="17" y="20"/>
                </a:lnTo>
                <a:lnTo>
                  <a:pt x="0" y="32"/>
                </a:lnTo>
                <a:lnTo>
                  <a:pt x="10" y="43"/>
                </a:lnTo>
                <a:lnTo>
                  <a:pt x="26" y="31"/>
                </a:lnTo>
                <a:lnTo>
                  <a:pt x="44" y="18"/>
                </a:lnTo>
                <a:lnTo>
                  <a:pt x="42" y="18"/>
                </a:lnTo>
                <a:lnTo>
                  <a:pt x="53" y="11"/>
                </a:lnTo>
                <a:lnTo>
                  <a:pt x="4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78" name="Freeform 35"/>
          <p:cNvSpPr>
            <a:spLocks/>
          </p:cNvSpPr>
          <p:nvPr/>
        </p:nvSpPr>
        <p:spPr bwMode="auto">
          <a:xfrm>
            <a:off x="2933700" y="3824288"/>
            <a:ext cx="77788" cy="74612"/>
          </a:xfrm>
          <a:custGeom>
            <a:avLst/>
            <a:gdLst>
              <a:gd name="T0" fmla="*/ 2147483647 w 49"/>
              <a:gd name="T1" fmla="*/ 0 h 47"/>
              <a:gd name="T2" fmla="*/ 2147483647 w 49"/>
              <a:gd name="T3" fmla="*/ 2147483647 h 47"/>
              <a:gd name="T4" fmla="*/ 2147483647 w 49"/>
              <a:gd name="T5" fmla="*/ 2147483647 h 47"/>
              <a:gd name="T6" fmla="*/ 2147483647 w 49"/>
              <a:gd name="T7" fmla="*/ 2147483647 h 47"/>
              <a:gd name="T8" fmla="*/ 2147483647 w 49"/>
              <a:gd name="T9" fmla="*/ 2147483647 h 47"/>
              <a:gd name="T10" fmla="*/ 2147483647 w 49"/>
              <a:gd name="T11" fmla="*/ 2147483647 h 47"/>
              <a:gd name="T12" fmla="*/ 0 w 49"/>
              <a:gd name="T13" fmla="*/ 2147483647 h 47"/>
              <a:gd name="T14" fmla="*/ 2147483647 w 49"/>
              <a:gd name="T15" fmla="*/ 2147483647 h 47"/>
              <a:gd name="T16" fmla="*/ 2147483647 w 49"/>
              <a:gd name="T17" fmla="*/ 2147483647 h 47"/>
              <a:gd name="T18" fmla="*/ 2147483647 w 49"/>
              <a:gd name="T19" fmla="*/ 2147483647 h 47"/>
              <a:gd name="T20" fmla="*/ 2147483647 w 49"/>
              <a:gd name="T21" fmla="*/ 2147483647 h 47"/>
              <a:gd name="T22" fmla="*/ 2147483647 w 49"/>
              <a:gd name="T23" fmla="*/ 2147483647 h 47"/>
              <a:gd name="T24" fmla="*/ 2147483647 w 49"/>
              <a:gd name="T25" fmla="*/ 2147483647 h 47"/>
              <a:gd name="T26" fmla="*/ 2147483647 w 49"/>
              <a:gd name="T27" fmla="*/ 2147483647 h 47"/>
              <a:gd name="T28" fmla="*/ 2147483647 w 49"/>
              <a:gd name="T29" fmla="*/ 0 h 4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9"/>
              <a:gd name="T46" fmla="*/ 0 h 47"/>
              <a:gd name="T47" fmla="*/ 49 w 49"/>
              <a:gd name="T48" fmla="*/ 47 h 4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9" h="47">
                <a:moveTo>
                  <a:pt x="40" y="0"/>
                </a:moveTo>
                <a:lnTo>
                  <a:pt x="34" y="6"/>
                </a:lnTo>
                <a:lnTo>
                  <a:pt x="19" y="19"/>
                </a:lnTo>
                <a:lnTo>
                  <a:pt x="17" y="19"/>
                </a:lnTo>
                <a:lnTo>
                  <a:pt x="5" y="33"/>
                </a:lnTo>
                <a:lnTo>
                  <a:pt x="6" y="33"/>
                </a:lnTo>
                <a:lnTo>
                  <a:pt x="0" y="39"/>
                </a:lnTo>
                <a:lnTo>
                  <a:pt x="9" y="47"/>
                </a:lnTo>
                <a:lnTo>
                  <a:pt x="15" y="42"/>
                </a:lnTo>
                <a:lnTo>
                  <a:pt x="16" y="42"/>
                </a:lnTo>
                <a:lnTo>
                  <a:pt x="29" y="28"/>
                </a:lnTo>
                <a:lnTo>
                  <a:pt x="28" y="28"/>
                </a:lnTo>
                <a:lnTo>
                  <a:pt x="43" y="14"/>
                </a:lnTo>
                <a:lnTo>
                  <a:pt x="49" y="9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79" name="Freeform 36"/>
          <p:cNvSpPr>
            <a:spLocks/>
          </p:cNvSpPr>
          <p:nvPr/>
        </p:nvSpPr>
        <p:spPr bwMode="auto">
          <a:xfrm>
            <a:off x="2873375" y="3905250"/>
            <a:ext cx="63500" cy="82550"/>
          </a:xfrm>
          <a:custGeom>
            <a:avLst/>
            <a:gdLst>
              <a:gd name="T0" fmla="*/ 2147483647 w 40"/>
              <a:gd name="T1" fmla="*/ 0 h 52"/>
              <a:gd name="T2" fmla="*/ 2147483647 w 40"/>
              <a:gd name="T3" fmla="*/ 2147483647 h 52"/>
              <a:gd name="T4" fmla="*/ 2147483647 w 40"/>
              <a:gd name="T5" fmla="*/ 2147483647 h 52"/>
              <a:gd name="T6" fmla="*/ 0 w 40"/>
              <a:gd name="T7" fmla="*/ 2147483647 h 52"/>
              <a:gd name="T8" fmla="*/ 2147483647 w 40"/>
              <a:gd name="T9" fmla="*/ 2147483647 h 52"/>
              <a:gd name="T10" fmla="*/ 2147483647 w 40"/>
              <a:gd name="T11" fmla="*/ 2147483647 h 52"/>
              <a:gd name="T12" fmla="*/ 2147483647 w 40"/>
              <a:gd name="T13" fmla="*/ 2147483647 h 52"/>
              <a:gd name="T14" fmla="*/ 2147483647 w 40"/>
              <a:gd name="T15" fmla="*/ 2147483647 h 52"/>
              <a:gd name="T16" fmla="*/ 2147483647 w 40"/>
              <a:gd name="T17" fmla="*/ 0 h 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52"/>
              <a:gd name="T29" fmla="*/ 40 w 40"/>
              <a:gd name="T30" fmla="*/ 52 h 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52">
                <a:moveTo>
                  <a:pt x="29" y="0"/>
                </a:moveTo>
                <a:lnTo>
                  <a:pt x="19" y="13"/>
                </a:lnTo>
                <a:lnTo>
                  <a:pt x="9" y="28"/>
                </a:lnTo>
                <a:lnTo>
                  <a:pt x="0" y="45"/>
                </a:lnTo>
                <a:lnTo>
                  <a:pt x="12" y="52"/>
                </a:lnTo>
                <a:lnTo>
                  <a:pt x="20" y="35"/>
                </a:lnTo>
                <a:lnTo>
                  <a:pt x="31" y="20"/>
                </a:lnTo>
                <a:lnTo>
                  <a:pt x="40" y="6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80" name="Freeform 37"/>
          <p:cNvSpPr>
            <a:spLocks/>
          </p:cNvSpPr>
          <p:nvPr/>
        </p:nvSpPr>
        <p:spPr bwMode="auto">
          <a:xfrm>
            <a:off x="2838450" y="3994150"/>
            <a:ext cx="46038" cy="88900"/>
          </a:xfrm>
          <a:custGeom>
            <a:avLst/>
            <a:gdLst>
              <a:gd name="T0" fmla="*/ 2147483647 w 29"/>
              <a:gd name="T1" fmla="*/ 0 h 56"/>
              <a:gd name="T2" fmla="*/ 2147483647 w 29"/>
              <a:gd name="T3" fmla="*/ 2147483647 h 56"/>
              <a:gd name="T4" fmla="*/ 2147483647 w 29"/>
              <a:gd name="T5" fmla="*/ 2147483647 h 56"/>
              <a:gd name="T6" fmla="*/ 2147483647 w 29"/>
              <a:gd name="T7" fmla="*/ 2147483647 h 56"/>
              <a:gd name="T8" fmla="*/ 2147483647 w 29"/>
              <a:gd name="T9" fmla="*/ 2147483647 h 56"/>
              <a:gd name="T10" fmla="*/ 2147483647 w 29"/>
              <a:gd name="T11" fmla="*/ 2147483647 h 56"/>
              <a:gd name="T12" fmla="*/ 0 w 29"/>
              <a:gd name="T13" fmla="*/ 2147483647 h 56"/>
              <a:gd name="T14" fmla="*/ 2147483647 w 29"/>
              <a:gd name="T15" fmla="*/ 2147483647 h 56"/>
              <a:gd name="T16" fmla="*/ 2147483647 w 29"/>
              <a:gd name="T17" fmla="*/ 2147483647 h 56"/>
              <a:gd name="T18" fmla="*/ 2147483647 w 29"/>
              <a:gd name="T19" fmla="*/ 2147483647 h 56"/>
              <a:gd name="T20" fmla="*/ 2147483647 w 29"/>
              <a:gd name="T21" fmla="*/ 2147483647 h 56"/>
              <a:gd name="T22" fmla="*/ 2147483647 w 29"/>
              <a:gd name="T23" fmla="*/ 2147483647 h 56"/>
              <a:gd name="T24" fmla="*/ 2147483647 w 29"/>
              <a:gd name="T25" fmla="*/ 2147483647 h 56"/>
              <a:gd name="T26" fmla="*/ 2147483647 w 29"/>
              <a:gd name="T27" fmla="*/ 2147483647 h 56"/>
              <a:gd name="T28" fmla="*/ 2147483647 w 29"/>
              <a:gd name="T29" fmla="*/ 0 h 5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9"/>
              <a:gd name="T46" fmla="*/ 0 h 56"/>
              <a:gd name="T47" fmla="*/ 29 w 29"/>
              <a:gd name="T48" fmla="*/ 56 h 5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9" h="56">
                <a:moveTo>
                  <a:pt x="18" y="0"/>
                </a:moveTo>
                <a:lnTo>
                  <a:pt x="15" y="4"/>
                </a:lnTo>
                <a:lnTo>
                  <a:pt x="14" y="6"/>
                </a:lnTo>
                <a:lnTo>
                  <a:pt x="7" y="22"/>
                </a:lnTo>
                <a:lnTo>
                  <a:pt x="7" y="23"/>
                </a:lnTo>
                <a:lnTo>
                  <a:pt x="2" y="41"/>
                </a:lnTo>
                <a:lnTo>
                  <a:pt x="0" y="54"/>
                </a:lnTo>
                <a:lnTo>
                  <a:pt x="14" y="56"/>
                </a:lnTo>
                <a:lnTo>
                  <a:pt x="17" y="43"/>
                </a:lnTo>
                <a:lnTo>
                  <a:pt x="21" y="25"/>
                </a:lnTo>
                <a:lnTo>
                  <a:pt x="21" y="26"/>
                </a:lnTo>
                <a:lnTo>
                  <a:pt x="28" y="10"/>
                </a:lnTo>
                <a:lnTo>
                  <a:pt x="27" y="11"/>
                </a:lnTo>
                <a:lnTo>
                  <a:pt x="29" y="7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81" name="Freeform 38"/>
          <p:cNvSpPr>
            <a:spLocks/>
          </p:cNvSpPr>
          <p:nvPr/>
        </p:nvSpPr>
        <p:spPr bwMode="auto">
          <a:xfrm>
            <a:off x="2833688" y="4100513"/>
            <a:ext cx="23812" cy="42862"/>
          </a:xfrm>
          <a:custGeom>
            <a:avLst/>
            <a:gdLst>
              <a:gd name="T0" fmla="*/ 2147483647 w 15"/>
              <a:gd name="T1" fmla="*/ 0 h 27"/>
              <a:gd name="T2" fmla="*/ 0 w 15"/>
              <a:gd name="T3" fmla="*/ 2147483647 h 27"/>
              <a:gd name="T4" fmla="*/ 0 w 15"/>
              <a:gd name="T5" fmla="*/ 2147483647 h 27"/>
              <a:gd name="T6" fmla="*/ 2147483647 w 15"/>
              <a:gd name="T7" fmla="*/ 2147483647 h 27"/>
              <a:gd name="T8" fmla="*/ 2147483647 w 15"/>
              <a:gd name="T9" fmla="*/ 2147483647 h 27"/>
              <a:gd name="T10" fmla="*/ 2147483647 w 15"/>
              <a:gd name="T11" fmla="*/ 2147483647 h 27"/>
              <a:gd name="T12" fmla="*/ 2147483647 w 15"/>
              <a:gd name="T13" fmla="*/ 2147483647 h 27"/>
              <a:gd name="T14" fmla="*/ 2147483647 w 15"/>
              <a:gd name="T15" fmla="*/ 0 h 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"/>
              <a:gd name="T25" fmla="*/ 0 h 27"/>
              <a:gd name="T26" fmla="*/ 15 w 15"/>
              <a:gd name="T27" fmla="*/ 27 h 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" h="27">
                <a:moveTo>
                  <a:pt x="1" y="0"/>
                </a:moveTo>
                <a:lnTo>
                  <a:pt x="0" y="8"/>
                </a:lnTo>
                <a:lnTo>
                  <a:pt x="0" y="27"/>
                </a:lnTo>
                <a:lnTo>
                  <a:pt x="14" y="27"/>
                </a:lnTo>
                <a:lnTo>
                  <a:pt x="14" y="9"/>
                </a:lnTo>
                <a:lnTo>
                  <a:pt x="14" y="10"/>
                </a:lnTo>
                <a:lnTo>
                  <a:pt x="15" y="2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82" name="Rectangle 39"/>
          <p:cNvSpPr>
            <a:spLocks noChangeArrowheads="1"/>
          </p:cNvSpPr>
          <p:nvPr/>
        </p:nvSpPr>
        <p:spPr bwMode="auto">
          <a:xfrm>
            <a:off x="3871913" y="2038350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8000FF"/>
                </a:solidFill>
              </a:rPr>
              <a:t>NO</a:t>
            </a:r>
            <a:endParaRPr lang="fr-FR"/>
          </a:p>
        </p:txBody>
      </p:sp>
      <p:sp>
        <p:nvSpPr>
          <p:cNvPr id="390183" name="Rectangle 40"/>
          <p:cNvSpPr>
            <a:spLocks noChangeArrowheads="1"/>
          </p:cNvSpPr>
          <p:nvPr/>
        </p:nvSpPr>
        <p:spPr bwMode="auto">
          <a:xfrm>
            <a:off x="4135438" y="208915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8000FF"/>
                </a:solidFill>
              </a:rPr>
              <a:t>2</a:t>
            </a:r>
            <a:endParaRPr lang="fr-FR"/>
          </a:p>
        </p:txBody>
      </p:sp>
      <p:sp>
        <p:nvSpPr>
          <p:cNvPr id="390184" name="Rectangle 41"/>
          <p:cNvSpPr>
            <a:spLocks noChangeArrowheads="1"/>
          </p:cNvSpPr>
          <p:nvPr/>
        </p:nvSpPr>
        <p:spPr bwMode="auto">
          <a:xfrm>
            <a:off x="6042025" y="3019425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8000FF"/>
                </a:solidFill>
              </a:rPr>
              <a:t>NO</a:t>
            </a:r>
            <a:endParaRPr lang="fr-FR"/>
          </a:p>
        </p:txBody>
      </p:sp>
      <p:sp>
        <p:nvSpPr>
          <p:cNvPr id="390185" name="Rectangle 42"/>
          <p:cNvSpPr>
            <a:spLocks noChangeArrowheads="1"/>
          </p:cNvSpPr>
          <p:nvPr/>
        </p:nvSpPr>
        <p:spPr bwMode="auto">
          <a:xfrm>
            <a:off x="6303963" y="307022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8000FF"/>
                </a:solidFill>
              </a:rPr>
              <a:t>2</a:t>
            </a:r>
            <a:endParaRPr lang="fr-FR"/>
          </a:p>
        </p:txBody>
      </p:sp>
      <p:sp>
        <p:nvSpPr>
          <p:cNvPr id="390186" name="Rectangle 43"/>
          <p:cNvSpPr>
            <a:spLocks noChangeArrowheads="1"/>
          </p:cNvSpPr>
          <p:nvPr/>
        </p:nvSpPr>
        <p:spPr bwMode="auto">
          <a:xfrm>
            <a:off x="5440363" y="3019425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8000FF"/>
                </a:solidFill>
              </a:rPr>
              <a:t>NO</a:t>
            </a:r>
            <a:endParaRPr lang="fr-FR"/>
          </a:p>
        </p:txBody>
      </p:sp>
      <p:sp>
        <p:nvSpPr>
          <p:cNvPr id="390187" name="Rectangle 44"/>
          <p:cNvSpPr>
            <a:spLocks noChangeArrowheads="1"/>
          </p:cNvSpPr>
          <p:nvPr/>
        </p:nvSpPr>
        <p:spPr bwMode="auto">
          <a:xfrm>
            <a:off x="4556125" y="2043113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8000FF"/>
                </a:solidFill>
              </a:rPr>
              <a:t>NO</a:t>
            </a:r>
            <a:endParaRPr lang="fr-FR"/>
          </a:p>
        </p:txBody>
      </p:sp>
      <p:sp>
        <p:nvSpPr>
          <p:cNvPr id="390188" name="Rectangle 45"/>
          <p:cNvSpPr>
            <a:spLocks noChangeArrowheads="1"/>
          </p:cNvSpPr>
          <p:nvPr/>
        </p:nvSpPr>
        <p:spPr bwMode="auto">
          <a:xfrm>
            <a:off x="5032375" y="2540000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FF0000"/>
                </a:solidFill>
              </a:rPr>
              <a:t>O</a:t>
            </a:r>
            <a:endParaRPr lang="fr-FR"/>
          </a:p>
        </p:txBody>
      </p:sp>
      <p:sp>
        <p:nvSpPr>
          <p:cNvPr id="390189" name="Rectangle 46"/>
          <p:cNvSpPr>
            <a:spLocks noChangeArrowheads="1"/>
          </p:cNvSpPr>
          <p:nvPr/>
        </p:nvSpPr>
        <p:spPr bwMode="auto">
          <a:xfrm>
            <a:off x="5165725" y="25908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FF0000"/>
                </a:solidFill>
              </a:rPr>
              <a:t>3</a:t>
            </a:r>
            <a:endParaRPr lang="fr-FR"/>
          </a:p>
        </p:txBody>
      </p:sp>
      <p:sp>
        <p:nvSpPr>
          <p:cNvPr id="390190" name="Freeform 47"/>
          <p:cNvSpPr>
            <a:spLocks/>
          </p:cNvSpPr>
          <p:nvPr/>
        </p:nvSpPr>
        <p:spPr bwMode="auto">
          <a:xfrm>
            <a:off x="4876800" y="2466975"/>
            <a:ext cx="414338" cy="357188"/>
          </a:xfrm>
          <a:custGeom>
            <a:avLst/>
            <a:gdLst>
              <a:gd name="T0" fmla="*/ 0 w 261"/>
              <a:gd name="T1" fmla="*/ 0 h 225"/>
              <a:gd name="T2" fmla="*/ 0 w 261"/>
              <a:gd name="T3" fmla="*/ 2147483647 h 225"/>
              <a:gd name="T4" fmla="*/ 2147483647 w 261"/>
              <a:gd name="T5" fmla="*/ 2147483647 h 225"/>
              <a:gd name="T6" fmla="*/ 2147483647 w 261"/>
              <a:gd name="T7" fmla="*/ 0 h 225"/>
              <a:gd name="T8" fmla="*/ 0 w 261"/>
              <a:gd name="T9" fmla="*/ 0 h 225"/>
              <a:gd name="T10" fmla="*/ 2147483647 w 261"/>
              <a:gd name="T11" fmla="*/ 2147483647 h 225"/>
              <a:gd name="T12" fmla="*/ 2147483647 w 261"/>
              <a:gd name="T13" fmla="*/ 2147483647 h 225"/>
              <a:gd name="T14" fmla="*/ 2147483647 w 261"/>
              <a:gd name="T15" fmla="*/ 2147483647 h 225"/>
              <a:gd name="T16" fmla="*/ 2147483647 w 261"/>
              <a:gd name="T17" fmla="*/ 2147483647 h 225"/>
              <a:gd name="T18" fmla="*/ 2147483647 w 261"/>
              <a:gd name="T19" fmla="*/ 2147483647 h 225"/>
              <a:gd name="T20" fmla="*/ 2147483647 w 261"/>
              <a:gd name="T21" fmla="*/ 2147483647 h 225"/>
              <a:gd name="T22" fmla="*/ 2147483647 w 261"/>
              <a:gd name="T23" fmla="*/ 2147483647 h 225"/>
              <a:gd name="T24" fmla="*/ 2147483647 w 261"/>
              <a:gd name="T25" fmla="*/ 2147483647 h 225"/>
              <a:gd name="T26" fmla="*/ 2147483647 w 261"/>
              <a:gd name="T27" fmla="*/ 2147483647 h 225"/>
              <a:gd name="T28" fmla="*/ 0 w 261"/>
              <a:gd name="T29" fmla="*/ 0 h 2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61"/>
              <a:gd name="T46" fmla="*/ 0 h 225"/>
              <a:gd name="T47" fmla="*/ 261 w 261"/>
              <a:gd name="T48" fmla="*/ 225 h 22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61" h="225">
                <a:moveTo>
                  <a:pt x="0" y="0"/>
                </a:moveTo>
                <a:lnTo>
                  <a:pt x="0" y="225"/>
                </a:lnTo>
                <a:lnTo>
                  <a:pt x="261" y="225"/>
                </a:lnTo>
                <a:lnTo>
                  <a:pt x="261" y="0"/>
                </a:lnTo>
                <a:lnTo>
                  <a:pt x="0" y="0"/>
                </a:lnTo>
                <a:lnTo>
                  <a:pt x="7" y="13"/>
                </a:lnTo>
                <a:lnTo>
                  <a:pt x="254" y="13"/>
                </a:lnTo>
                <a:lnTo>
                  <a:pt x="247" y="7"/>
                </a:lnTo>
                <a:lnTo>
                  <a:pt x="247" y="219"/>
                </a:lnTo>
                <a:lnTo>
                  <a:pt x="254" y="212"/>
                </a:lnTo>
                <a:lnTo>
                  <a:pt x="7" y="212"/>
                </a:lnTo>
                <a:lnTo>
                  <a:pt x="14" y="219"/>
                </a:lnTo>
                <a:lnTo>
                  <a:pt x="14" y="7"/>
                </a:lnTo>
                <a:lnTo>
                  <a:pt x="7" y="1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91" name="Rectangle 48"/>
          <p:cNvSpPr>
            <a:spLocks noChangeArrowheads="1"/>
          </p:cNvSpPr>
          <p:nvPr/>
        </p:nvSpPr>
        <p:spPr bwMode="auto">
          <a:xfrm>
            <a:off x="2936875" y="2581275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A161"/>
                </a:solidFill>
              </a:rPr>
              <a:t>OH</a:t>
            </a:r>
            <a:endParaRPr lang="fr-FR"/>
          </a:p>
        </p:txBody>
      </p:sp>
      <p:sp>
        <p:nvSpPr>
          <p:cNvPr id="390192" name="Rectangle 49"/>
          <p:cNvSpPr>
            <a:spLocks noChangeArrowheads="1"/>
          </p:cNvSpPr>
          <p:nvPr/>
        </p:nvSpPr>
        <p:spPr bwMode="auto">
          <a:xfrm>
            <a:off x="2792413" y="4159250"/>
            <a:ext cx="2571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RH</a:t>
            </a:r>
            <a:endParaRPr lang="fr-FR"/>
          </a:p>
        </p:txBody>
      </p:sp>
      <p:sp>
        <p:nvSpPr>
          <p:cNvPr id="390193" name="Rectangle 50"/>
          <p:cNvSpPr>
            <a:spLocks noChangeArrowheads="1"/>
          </p:cNvSpPr>
          <p:nvPr/>
        </p:nvSpPr>
        <p:spPr bwMode="auto">
          <a:xfrm>
            <a:off x="7312025" y="2563813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A161"/>
                </a:solidFill>
              </a:rPr>
              <a:t>HO</a:t>
            </a:r>
            <a:endParaRPr lang="fr-FR"/>
          </a:p>
        </p:txBody>
      </p:sp>
      <p:sp>
        <p:nvSpPr>
          <p:cNvPr id="390194" name="Rectangle 51"/>
          <p:cNvSpPr>
            <a:spLocks noChangeArrowheads="1"/>
          </p:cNvSpPr>
          <p:nvPr/>
        </p:nvSpPr>
        <p:spPr bwMode="auto">
          <a:xfrm>
            <a:off x="7577138" y="261302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A161"/>
                </a:solidFill>
              </a:rPr>
              <a:t>2</a:t>
            </a:r>
            <a:endParaRPr lang="fr-FR"/>
          </a:p>
        </p:txBody>
      </p:sp>
      <p:sp>
        <p:nvSpPr>
          <p:cNvPr id="390195" name="Rectangle 52"/>
          <p:cNvSpPr>
            <a:spLocks noChangeArrowheads="1"/>
          </p:cNvSpPr>
          <p:nvPr/>
        </p:nvSpPr>
        <p:spPr bwMode="auto">
          <a:xfrm>
            <a:off x="4052888" y="3506788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A161"/>
                </a:solidFill>
              </a:rPr>
              <a:t>RO</a:t>
            </a:r>
            <a:endParaRPr lang="fr-FR"/>
          </a:p>
        </p:txBody>
      </p:sp>
      <p:sp>
        <p:nvSpPr>
          <p:cNvPr id="390196" name="Rectangle 53"/>
          <p:cNvSpPr>
            <a:spLocks noChangeArrowheads="1"/>
          </p:cNvSpPr>
          <p:nvPr/>
        </p:nvSpPr>
        <p:spPr bwMode="auto">
          <a:xfrm>
            <a:off x="4318000" y="35560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A161"/>
                </a:solidFill>
              </a:rPr>
              <a:t>2</a:t>
            </a:r>
            <a:endParaRPr lang="fr-FR"/>
          </a:p>
        </p:txBody>
      </p:sp>
      <p:sp>
        <p:nvSpPr>
          <p:cNvPr id="390197" name="Rectangle 54"/>
          <p:cNvSpPr>
            <a:spLocks noChangeArrowheads="1"/>
          </p:cNvSpPr>
          <p:nvPr/>
        </p:nvSpPr>
        <p:spPr bwMode="auto">
          <a:xfrm>
            <a:off x="6243638" y="3529013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A161"/>
                </a:solidFill>
              </a:rPr>
              <a:t>RO</a:t>
            </a:r>
            <a:endParaRPr lang="fr-FR"/>
          </a:p>
        </p:txBody>
      </p:sp>
      <p:sp>
        <p:nvSpPr>
          <p:cNvPr id="390198" name="Rectangle 55"/>
          <p:cNvSpPr>
            <a:spLocks noChangeArrowheads="1"/>
          </p:cNvSpPr>
          <p:nvPr/>
        </p:nvSpPr>
        <p:spPr bwMode="auto">
          <a:xfrm>
            <a:off x="4449763" y="3605213"/>
            <a:ext cx="1671637" cy="206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0199" name="Freeform 56"/>
          <p:cNvSpPr>
            <a:spLocks/>
          </p:cNvSpPr>
          <p:nvPr/>
        </p:nvSpPr>
        <p:spPr bwMode="auto">
          <a:xfrm>
            <a:off x="6029325" y="3571875"/>
            <a:ext cx="92075" cy="87313"/>
          </a:xfrm>
          <a:custGeom>
            <a:avLst/>
            <a:gdLst>
              <a:gd name="T0" fmla="*/ 0 w 58"/>
              <a:gd name="T1" fmla="*/ 2147483647 h 55"/>
              <a:gd name="T2" fmla="*/ 2147483647 w 58"/>
              <a:gd name="T3" fmla="*/ 2147483647 h 55"/>
              <a:gd name="T4" fmla="*/ 0 w 58"/>
              <a:gd name="T5" fmla="*/ 0 h 55"/>
              <a:gd name="T6" fmla="*/ 2147483647 w 58"/>
              <a:gd name="T7" fmla="*/ 2147483647 h 55"/>
              <a:gd name="T8" fmla="*/ 0 w 58"/>
              <a:gd name="T9" fmla="*/ 2147483647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55"/>
              <a:gd name="T17" fmla="*/ 58 w 58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55">
                <a:moveTo>
                  <a:pt x="0" y="55"/>
                </a:moveTo>
                <a:lnTo>
                  <a:pt x="58" y="28"/>
                </a:lnTo>
                <a:lnTo>
                  <a:pt x="0" y="0"/>
                </a:lnTo>
                <a:lnTo>
                  <a:pt x="29" y="28"/>
                </a:lnTo>
                <a:lnTo>
                  <a:pt x="0" y="5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00" name="Freeform 57"/>
          <p:cNvSpPr>
            <a:spLocks/>
          </p:cNvSpPr>
          <p:nvPr/>
        </p:nvSpPr>
        <p:spPr bwMode="auto">
          <a:xfrm>
            <a:off x="5972175" y="3533775"/>
            <a:ext cx="174625" cy="165100"/>
          </a:xfrm>
          <a:custGeom>
            <a:avLst/>
            <a:gdLst>
              <a:gd name="T0" fmla="*/ 0 w 110"/>
              <a:gd name="T1" fmla="*/ 2147483647 h 104"/>
              <a:gd name="T2" fmla="*/ 2147483647 w 110"/>
              <a:gd name="T3" fmla="*/ 2147483647 h 104"/>
              <a:gd name="T4" fmla="*/ 0 w 110"/>
              <a:gd name="T5" fmla="*/ 0 h 104"/>
              <a:gd name="T6" fmla="*/ 2147483647 w 110"/>
              <a:gd name="T7" fmla="*/ 2147483647 h 104"/>
              <a:gd name="T8" fmla="*/ 2147483647 w 110"/>
              <a:gd name="T9" fmla="*/ 2147483647 h 104"/>
              <a:gd name="T10" fmla="*/ 0 w 110"/>
              <a:gd name="T11" fmla="*/ 2147483647 h 104"/>
              <a:gd name="T12" fmla="*/ 2147483647 w 110"/>
              <a:gd name="T13" fmla="*/ 2147483647 h 104"/>
              <a:gd name="T14" fmla="*/ 2147483647 w 110"/>
              <a:gd name="T15" fmla="*/ 2147483647 h 104"/>
              <a:gd name="T16" fmla="*/ 2147483647 w 110"/>
              <a:gd name="T17" fmla="*/ 2147483647 h 104"/>
              <a:gd name="T18" fmla="*/ 2147483647 w 110"/>
              <a:gd name="T19" fmla="*/ 2147483647 h 104"/>
              <a:gd name="T20" fmla="*/ 2147483647 w 110"/>
              <a:gd name="T21" fmla="*/ 2147483647 h 104"/>
              <a:gd name="T22" fmla="*/ 2147483647 w 110"/>
              <a:gd name="T23" fmla="*/ 2147483647 h 104"/>
              <a:gd name="T24" fmla="*/ 2147483647 w 110"/>
              <a:gd name="T25" fmla="*/ 2147483647 h 104"/>
              <a:gd name="T26" fmla="*/ 2147483647 w 110"/>
              <a:gd name="T27" fmla="*/ 2147483647 h 104"/>
              <a:gd name="T28" fmla="*/ 0 w 110"/>
              <a:gd name="T29" fmla="*/ 2147483647 h 10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0"/>
              <a:gd name="T46" fmla="*/ 0 h 104"/>
              <a:gd name="T47" fmla="*/ 110 w 110"/>
              <a:gd name="T48" fmla="*/ 104 h 10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0" h="104">
                <a:moveTo>
                  <a:pt x="0" y="104"/>
                </a:moveTo>
                <a:lnTo>
                  <a:pt x="110" y="52"/>
                </a:lnTo>
                <a:lnTo>
                  <a:pt x="0" y="0"/>
                </a:lnTo>
                <a:lnTo>
                  <a:pt x="60" y="56"/>
                </a:lnTo>
                <a:lnTo>
                  <a:pt x="60" y="47"/>
                </a:lnTo>
                <a:lnTo>
                  <a:pt x="0" y="104"/>
                </a:lnTo>
                <a:lnTo>
                  <a:pt x="40" y="84"/>
                </a:lnTo>
                <a:lnTo>
                  <a:pt x="74" y="52"/>
                </a:lnTo>
                <a:lnTo>
                  <a:pt x="40" y="20"/>
                </a:lnTo>
                <a:lnTo>
                  <a:pt x="32" y="30"/>
                </a:lnTo>
                <a:lnTo>
                  <a:pt x="91" y="57"/>
                </a:lnTo>
                <a:lnTo>
                  <a:pt x="91" y="46"/>
                </a:lnTo>
                <a:lnTo>
                  <a:pt x="32" y="74"/>
                </a:lnTo>
                <a:lnTo>
                  <a:pt x="40" y="84"/>
                </a:lnTo>
                <a:lnTo>
                  <a:pt x="0" y="10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01" name="Freeform 58"/>
          <p:cNvSpPr>
            <a:spLocks/>
          </p:cNvSpPr>
          <p:nvPr/>
        </p:nvSpPr>
        <p:spPr bwMode="auto">
          <a:xfrm>
            <a:off x="2997200" y="1643063"/>
            <a:ext cx="887413" cy="876300"/>
          </a:xfrm>
          <a:custGeom>
            <a:avLst/>
            <a:gdLst>
              <a:gd name="T0" fmla="*/ 2147483647 w 559"/>
              <a:gd name="T1" fmla="*/ 0 h 552"/>
              <a:gd name="T2" fmla="*/ 2147483647 w 559"/>
              <a:gd name="T3" fmla="*/ 0 h 552"/>
              <a:gd name="T4" fmla="*/ 2147483647 w 559"/>
              <a:gd name="T5" fmla="*/ 2147483647 h 552"/>
              <a:gd name="T6" fmla="*/ 2147483647 w 559"/>
              <a:gd name="T7" fmla="*/ 2147483647 h 552"/>
              <a:gd name="T8" fmla="*/ 2147483647 w 559"/>
              <a:gd name="T9" fmla="*/ 2147483647 h 552"/>
              <a:gd name="T10" fmla="*/ 2147483647 w 559"/>
              <a:gd name="T11" fmla="*/ 2147483647 h 552"/>
              <a:gd name="T12" fmla="*/ 2147483647 w 559"/>
              <a:gd name="T13" fmla="*/ 2147483647 h 552"/>
              <a:gd name="T14" fmla="*/ 2147483647 w 559"/>
              <a:gd name="T15" fmla="*/ 2147483647 h 552"/>
              <a:gd name="T16" fmla="*/ 2147483647 w 559"/>
              <a:gd name="T17" fmla="*/ 2147483647 h 552"/>
              <a:gd name="T18" fmla="*/ 2147483647 w 559"/>
              <a:gd name="T19" fmla="*/ 2147483647 h 552"/>
              <a:gd name="T20" fmla="*/ 2147483647 w 559"/>
              <a:gd name="T21" fmla="*/ 2147483647 h 552"/>
              <a:gd name="T22" fmla="*/ 2147483647 w 559"/>
              <a:gd name="T23" fmla="*/ 2147483647 h 552"/>
              <a:gd name="T24" fmla="*/ 2147483647 w 559"/>
              <a:gd name="T25" fmla="*/ 2147483647 h 552"/>
              <a:gd name="T26" fmla="*/ 2147483647 w 559"/>
              <a:gd name="T27" fmla="*/ 2147483647 h 552"/>
              <a:gd name="T28" fmla="*/ 2147483647 w 559"/>
              <a:gd name="T29" fmla="*/ 2147483647 h 552"/>
              <a:gd name="T30" fmla="*/ 2147483647 w 559"/>
              <a:gd name="T31" fmla="*/ 2147483647 h 552"/>
              <a:gd name="T32" fmla="*/ 2147483647 w 559"/>
              <a:gd name="T33" fmla="*/ 2147483647 h 552"/>
              <a:gd name="T34" fmla="*/ 2147483647 w 559"/>
              <a:gd name="T35" fmla="*/ 2147483647 h 552"/>
              <a:gd name="T36" fmla="*/ 2147483647 w 559"/>
              <a:gd name="T37" fmla="*/ 2147483647 h 552"/>
              <a:gd name="T38" fmla="*/ 2147483647 w 559"/>
              <a:gd name="T39" fmla="*/ 2147483647 h 552"/>
              <a:gd name="T40" fmla="*/ 2147483647 w 559"/>
              <a:gd name="T41" fmla="*/ 2147483647 h 552"/>
              <a:gd name="T42" fmla="*/ 2147483647 w 559"/>
              <a:gd name="T43" fmla="*/ 2147483647 h 552"/>
              <a:gd name="T44" fmla="*/ 2147483647 w 559"/>
              <a:gd name="T45" fmla="*/ 2147483647 h 552"/>
              <a:gd name="T46" fmla="*/ 2147483647 w 559"/>
              <a:gd name="T47" fmla="*/ 2147483647 h 552"/>
              <a:gd name="T48" fmla="*/ 2147483647 w 559"/>
              <a:gd name="T49" fmla="*/ 2147483647 h 552"/>
              <a:gd name="T50" fmla="*/ 2147483647 w 559"/>
              <a:gd name="T51" fmla="*/ 2147483647 h 552"/>
              <a:gd name="T52" fmla="*/ 2147483647 w 559"/>
              <a:gd name="T53" fmla="*/ 2147483647 h 552"/>
              <a:gd name="T54" fmla="*/ 2147483647 w 559"/>
              <a:gd name="T55" fmla="*/ 2147483647 h 552"/>
              <a:gd name="T56" fmla="*/ 0 w 559"/>
              <a:gd name="T57" fmla="*/ 2147483647 h 552"/>
              <a:gd name="T58" fmla="*/ 0 w 559"/>
              <a:gd name="T59" fmla="*/ 2147483647 h 552"/>
              <a:gd name="T60" fmla="*/ 2147483647 w 559"/>
              <a:gd name="T61" fmla="*/ 2147483647 h 552"/>
              <a:gd name="T62" fmla="*/ 2147483647 w 559"/>
              <a:gd name="T63" fmla="*/ 2147483647 h 552"/>
              <a:gd name="T64" fmla="*/ 2147483647 w 559"/>
              <a:gd name="T65" fmla="*/ 2147483647 h 552"/>
              <a:gd name="T66" fmla="*/ 2147483647 w 559"/>
              <a:gd name="T67" fmla="*/ 2147483647 h 552"/>
              <a:gd name="T68" fmla="*/ 2147483647 w 559"/>
              <a:gd name="T69" fmla="*/ 2147483647 h 552"/>
              <a:gd name="T70" fmla="*/ 2147483647 w 559"/>
              <a:gd name="T71" fmla="*/ 2147483647 h 552"/>
              <a:gd name="T72" fmla="*/ 2147483647 w 559"/>
              <a:gd name="T73" fmla="*/ 2147483647 h 552"/>
              <a:gd name="T74" fmla="*/ 2147483647 w 559"/>
              <a:gd name="T75" fmla="*/ 2147483647 h 552"/>
              <a:gd name="T76" fmla="*/ 2147483647 w 559"/>
              <a:gd name="T77" fmla="*/ 2147483647 h 552"/>
              <a:gd name="T78" fmla="*/ 2147483647 w 559"/>
              <a:gd name="T79" fmla="*/ 2147483647 h 552"/>
              <a:gd name="T80" fmla="*/ 2147483647 w 559"/>
              <a:gd name="T81" fmla="*/ 2147483647 h 552"/>
              <a:gd name="T82" fmla="*/ 2147483647 w 559"/>
              <a:gd name="T83" fmla="*/ 2147483647 h 552"/>
              <a:gd name="T84" fmla="*/ 2147483647 w 559"/>
              <a:gd name="T85" fmla="*/ 2147483647 h 552"/>
              <a:gd name="T86" fmla="*/ 2147483647 w 559"/>
              <a:gd name="T87" fmla="*/ 2147483647 h 552"/>
              <a:gd name="T88" fmla="*/ 2147483647 w 559"/>
              <a:gd name="T89" fmla="*/ 2147483647 h 552"/>
              <a:gd name="T90" fmla="*/ 2147483647 w 559"/>
              <a:gd name="T91" fmla="*/ 2147483647 h 552"/>
              <a:gd name="T92" fmla="*/ 2147483647 w 559"/>
              <a:gd name="T93" fmla="*/ 2147483647 h 552"/>
              <a:gd name="T94" fmla="*/ 2147483647 w 559"/>
              <a:gd name="T95" fmla="*/ 2147483647 h 552"/>
              <a:gd name="T96" fmla="*/ 2147483647 w 559"/>
              <a:gd name="T97" fmla="*/ 2147483647 h 552"/>
              <a:gd name="T98" fmla="*/ 2147483647 w 559"/>
              <a:gd name="T99" fmla="*/ 2147483647 h 552"/>
              <a:gd name="T100" fmla="*/ 2147483647 w 559"/>
              <a:gd name="T101" fmla="*/ 2147483647 h 552"/>
              <a:gd name="T102" fmla="*/ 2147483647 w 559"/>
              <a:gd name="T103" fmla="*/ 2147483647 h 552"/>
              <a:gd name="T104" fmla="*/ 2147483647 w 559"/>
              <a:gd name="T105" fmla="*/ 2147483647 h 552"/>
              <a:gd name="T106" fmla="*/ 2147483647 w 559"/>
              <a:gd name="T107" fmla="*/ 2147483647 h 552"/>
              <a:gd name="T108" fmla="*/ 2147483647 w 559"/>
              <a:gd name="T109" fmla="*/ 2147483647 h 552"/>
              <a:gd name="T110" fmla="*/ 2147483647 w 559"/>
              <a:gd name="T111" fmla="*/ 2147483647 h 552"/>
              <a:gd name="T112" fmla="*/ 2147483647 w 559"/>
              <a:gd name="T113" fmla="*/ 2147483647 h 552"/>
              <a:gd name="T114" fmla="*/ 2147483647 w 559"/>
              <a:gd name="T115" fmla="*/ 2147483647 h 552"/>
              <a:gd name="T116" fmla="*/ 2147483647 w 559"/>
              <a:gd name="T117" fmla="*/ 2147483647 h 552"/>
              <a:gd name="T118" fmla="*/ 2147483647 w 559"/>
              <a:gd name="T119" fmla="*/ 2147483647 h 552"/>
              <a:gd name="T120" fmla="*/ 2147483647 w 559"/>
              <a:gd name="T121" fmla="*/ 0 h 55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59"/>
              <a:gd name="T184" fmla="*/ 0 h 552"/>
              <a:gd name="T185" fmla="*/ 559 w 559"/>
              <a:gd name="T186" fmla="*/ 552 h 55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59" h="552">
                <a:moveTo>
                  <a:pt x="559" y="0"/>
                </a:moveTo>
                <a:lnTo>
                  <a:pt x="531" y="0"/>
                </a:lnTo>
                <a:lnTo>
                  <a:pt x="502" y="2"/>
                </a:lnTo>
                <a:lnTo>
                  <a:pt x="473" y="5"/>
                </a:lnTo>
                <a:lnTo>
                  <a:pt x="418" y="16"/>
                </a:lnTo>
                <a:lnTo>
                  <a:pt x="393" y="24"/>
                </a:lnTo>
                <a:lnTo>
                  <a:pt x="367" y="33"/>
                </a:lnTo>
                <a:lnTo>
                  <a:pt x="341" y="44"/>
                </a:lnTo>
                <a:lnTo>
                  <a:pt x="316" y="55"/>
                </a:lnTo>
                <a:lnTo>
                  <a:pt x="292" y="67"/>
                </a:lnTo>
                <a:lnTo>
                  <a:pt x="269" y="80"/>
                </a:lnTo>
                <a:lnTo>
                  <a:pt x="246" y="93"/>
                </a:lnTo>
                <a:lnTo>
                  <a:pt x="224" y="109"/>
                </a:lnTo>
                <a:lnTo>
                  <a:pt x="203" y="125"/>
                </a:lnTo>
                <a:lnTo>
                  <a:pt x="183" y="143"/>
                </a:lnTo>
                <a:lnTo>
                  <a:pt x="145" y="181"/>
                </a:lnTo>
                <a:lnTo>
                  <a:pt x="126" y="200"/>
                </a:lnTo>
                <a:lnTo>
                  <a:pt x="110" y="222"/>
                </a:lnTo>
                <a:lnTo>
                  <a:pt x="95" y="243"/>
                </a:lnTo>
                <a:lnTo>
                  <a:pt x="81" y="265"/>
                </a:lnTo>
                <a:lnTo>
                  <a:pt x="55" y="312"/>
                </a:lnTo>
                <a:lnTo>
                  <a:pt x="43" y="337"/>
                </a:lnTo>
                <a:lnTo>
                  <a:pt x="33" y="363"/>
                </a:lnTo>
                <a:lnTo>
                  <a:pt x="24" y="388"/>
                </a:lnTo>
                <a:lnTo>
                  <a:pt x="17" y="414"/>
                </a:lnTo>
                <a:lnTo>
                  <a:pt x="10" y="441"/>
                </a:lnTo>
                <a:lnTo>
                  <a:pt x="6" y="467"/>
                </a:lnTo>
                <a:lnTo>
                  <a:pt x="2" y="495"/>
                </a:lnTo>
                <a:lnTo>
                  <a:pt x="0" y="524"/>
                </a:lnTo>
                <a:lnTo>
                  <a:pt x="0" y="552"/>
                </a:lnTo>
                <a:lnTo>
                  <a:pt x="14" y="552"/>
                </a:lnTo>
                <a:lnTo>
                  <a:pt x="14" y="524"/>
                </a:lnTo>
                <a:lnTo>
                  <a:pt x="16" y="497"/>
                </a:lnTo>
                <a:lnTo>
                  <a:pt x="20" y="470"/>
                </a:lnTo>
                <a:lnTo>
                  <a:pt x="24" y="443"/>
                </a:lnTo>
                <a:lnTo>
                  <a:pt x="31" y="417"/>
                </a:lnTo>
                <a:lnTo>
                  <a:pt x="38" y="392"/>
                </a:lnTo>
                <a:lnTo>
                  <a:pt x="47" y="367"/>
                </a:lnTo>
                <a:lnTo>
                  <a:pt x="57" y="342"/>
                </a:lnTo>
                <a:lnTo>
                  <a:pt x="67" y="318"/>
                </a:lnTo>
                <a:lnTo>
                  <a:pt x="92" y="272"/>
                </a:lnTo>
                <a:lnTo>
                  <a:pt x="106" y="250"/>
                </a:lnTo>
                <a:lnTo>
                  <a:pt x="122" y="229"/>
                </a:lnTo>
                <a:lnTo>
                  <a:pt x="138" y="209"/>
                </a:lnTo>
                <a:lnTo>
                  <a:pt x="155" y="189"/>
                </a:lnTo>
                <a:lnTo>
                  <a:pt x="192" y="152"/>
                </a:lnTo>
                <a:lnTo>
                  <a:pt x="212" y="136"/>
                </a:lnTo>
                <a:lnTo>
                  <a:pt x="233" y="120"/>
                </a:lnTo>
                <a:lnTo>
                  <a:pt x="253" y="104"/>
                </a:lnTo>
                <a:lnTo>
                  <a:pt x="276" y="91"/>
                </a:lnTo>
                <a:lnTo>
                  <a:pt x="299" y="78"/>
                </a:lnTo>
                <a:lnTo>
                  <a:pt x="323" y="66"/>
                </a:lnTo>
                <a:lnTo>
                  <a:pt x="346" y="55"/>
                </a:lnTo>
                <a:lnTo>
                  <a:pt x="371" y="46"/>
                </a:lnTo>
                <a:lnTo>
                  <a:pt x="397" y="37"/>
                </a:lnTo>
                <a:lnTo>
                  <a:pt x="423" y="29"/>
                </a:lnTo>
                <a:lnTo>
                  <a:pt x="476" y="18"/>
                </a:lnTo>
                <a:lnTo>
                  <a:pt x="504" y="15"/>
                </a:lnTo>
                <a:lnTo>
                  <a:pt x="531" y="13"/>
                </a:lnTo>
                <a:lnTo>
                  <a:pt x="559" y="13"/>
                </a:lnTo>
                <a:lnTo>
                  <a:pt x="55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02" name="Freeform 59"/>
          <p:cNvSpPr>
            <a:spLocks/>
          </p:cNvSpPr>
          <p:nvPr/>
        </p:nvSpPr>
        <p:spPr bwMode="auto">
          <a:xfrm>
            <a:off x="2967038" y="2430463"/>
            <a:ext cx="93662" cy="88900"/>
          </a:xfrm>
          <a:custGeom>
            <a:avLst/>
            <a:gdLst>
              <a:gd name="T0" fmla="*/ 2147483647 w 59"/>
              <a:gd name="T1" fmla="*/ 2147483647 h 56"/>
              <a:gd name="T2" fmla="*/ 2147483647 w 59"/>
              <a:gd name="T3" fmla="*/ 2147483647 h 56"/>
              <a:gd name="T4" fmla="*/ 0 w 59"/>
              <a:gd name="T5" fmla="*/ 0 h 56"/>
              <a:gd name="T6" fmla="*/ 2147483647 w 59"/>
              <a:gd name="T7" fmla="*/ 2147483647 h 56"/>
              <a:gd name="T8" fmla="*/ 2147483647 w 59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6"/>
              <a:gd name="T17" fmla="*/ 59 w 59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6">
                <a:moveTo>
                  <a:pt x="59" y="3"/>
                </a:moveTo>
                <a:lnTo>
                  <a:pt x="26" y="56"/>
                </a:lnTo>
                <a:lnTo>
                  <a:pt x="0" y="0"/>
                </a:lnTo>
                <a:lnTo>
                  <a:pt x="28" y="30"/>
                </a:lnTo>
                <a:lnTo>
                  <a:pt x="59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03" name="Freeform 60"/>
          <p:cNvSpPr>
            <a:spLocks/>
          </p:cNvSpPr>
          <p:nvPr/>
        </p:nvSpPr>
        <p:spPr bwMode="auto">
          <a:xfrm>
            <a:off x="2930525" y="2376488"/>
            <a:ext cx="176213" cy="166687"/>
          </a:xfrm>
          <a:custGeom>
            <a:avLst/>
            <a:gdLst>
              <a:gd name="T0" fmla="*/ 2147483647 w 111"/>
              <a:gd name="T1" fmla="*/ 2147483647 h 105"/>
              <a:gd name="T2" fmla="*/ 2147483647 w 111"/>
              <a:gd name="T3" fmla="*/ 2147483647 h 105"/>
              <a:gd name="T4" fmla="*/ 2147483647 w 111"/>
              <a:gd name="T5" fmla="*/ 2147483647 h 105"/>
              <a:gd name="T6" fmla="*/ 2147483647 w 111"/>
              <a:gd name="T7" fmla="*/ 2147483647 h 105"/>
              <a:gd name="T8" fmla="*/ 2147483647 w 111"/>
              <a:gd name="T9" fmla="*/ 2147483647 h 105"/>
              <a:gd name="T10" fmla="*/ 2147483647 w 111"/>
              <a:gd name="T11" fmla="*/ 2147483647 h 105"/>
              <a:gd name="T12" fmla="*/ 2147483647 w 111"/>
              <a:gd name="T13" fmla="*/ 2147483647 h 105"/>
              <a:gd name="T14" fmla="*/ 2147483647 w 111"/>
              <a:gd name="T15" fmla="*/ 2147483647 h 105"/>
              <a:gd name="T16" fmla="*/ 2147483647 w 111"/>
              <a:gd name="T17" fmla="*/ 2147483647 h 105"/>
              <a:gd name="T18" fmla="*/ 2147483647 w 111"/>
              <a:gd name="T19" fmla="*/ 2147483647 h 105"/>
              <a:gd name="T20" fmla="*/ 2147483647 w 111"/>
              <a:gd name="T21" fmla="*/ 2147483647 h 105"/>
              <a:gd name="T22" fmla="*/ 0 w 111"/>
              <a:gd name="T23" fmla="*/ 0 h 105"/>
              <a:gd name="T24" fmla="*/ 2147483647 w 111"/>
              <a:gd name="T25" fmla="*/ 2147483647 h 105"/>
              <a:gd name="T26" fmla="*/ 2147483647 w 111"/>
              <a:gd name="T27" fmla="*/ 2147483647 h 105"/>
              <a:gd name="T28" fmla="*/ 2147483647 w 111"/>
              <a:gd name="T29" fmla="*/ 2147483647 h 1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1"/>
              <a:gd name="T46" fmla="*/ 0 h 105"/>
              <a:gd name="T47" fmla="*/ 111 w 111"/>
              <a:gd name="T48" fmla="*/ 105 h 10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1" h="105">
                <a:moveTo>
                  <a:pt x="86" y="42"/>
                </a:moveTo>
                <a:lnTo>
                  <a:pt x="76" y="34"/>
                </a:lnTo>
                <a:lnTo>
                  <a:pt x="43" y="87"/>
                </a:lnTo>
                <a:lnTo>
                  <a:pt x="56" y="88"/>
                </a:lnTo>
                <a:lnTo>
                  <a:pt x="30" y="32"/>
                </a:lnTo>
                <a:lnTo>
                  <a:pt x="18" y="38"/>
                </a:lnTo>
                <a:lnTo>
                  <a:pt x="51" y="73"/>
                </a:lnTo>
                <a:lnTo>
                  <a:pt x="86" y="42"/>
                </a:lnTo>
                <a:lnTo>
                  <a:pt x="111" y="3"/>
                </a:lnTo>
                <a:lnTo>
                  <a:pt x="46" y="59"/>
                </a:lnTo>
                <a:lnTo>
                  <a:pt x="56" y="59"/>
                </a:lnTo>
                <a:lnTo>
                  <a:pt x="0" y="0"/>
                </a:lnTo>
                <a:lnTo>
                  <a:pt x="48" y="105"/>
                </a:lnTo>
                <a:lnTo>
                  <a:pt x="111" y="3"/>
                </a:lnTo>
                <a:lnTo>
                  <a:pt x="86" y="4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04" name="Freeform 61"/>
          <p:cNvSpPr>
            <a:spLocks/>
          </p:cNvSpPr>
          <p:nvPr/>
        </p:nvSpPr>
        <p:spPr bwMode="auto">
          <a:xfrm>
            <a:off x="6543675" y="2771775"/>
            <a:ext cx="885825" cy="877888"/>
          </a:xfrm>
          <a:custGeom>
            <a:avLst/>
            <a:gdLst>
              <a:gd name="T0" fmla="*/ 2147483647 w 558"/>
              <a:gd name="T1" fmla="*/ 2147483647 h 553"/>
              <a:gd name="T2" fmla="*/ 2147483647 w 558"/>
              <a:gd name="T3" fmla="*/ 2147483647 h 553"/>
              <a:gd name="T4" fmla="*/ 2147483647 w 558"/>
              <a:gd name="T5" fmla="*/ 2147483647 h 553"/>
              <a:gd name="T6" fmla="*/ 2147483647 w 558"/>
              <a:gd name="T7" fmla="*/ 2147483647 h 553"/>
              <a:gd name="T8" fmla="*/ 2147483647 w 558"/>
              <a:gd name="T9" fmla="*/ 2147483647 h 553"/>
              <a:gd name="T10" fmla="*/ 2147483647 w 558"/>
              <a:gd name="T11" fmla="*/ 2147483647 h 553"/>
              <a:gd name="T12" fmla="*/ 2147483647 w 558"/>
              <a:gd name="T13" fmla="*/ 2147483647 h 553"/>
              <a:gd name="T14" fmla="*/ 2147483647 w 558"/>
              <a:gd name="T15" fmla="*/ 2147483647 h 553"/>
              <a:gd name="T16" fmla="*/ 2147483647 w 558"/>
              <a:gd name="T17" fmla="*/ 2147483647 h 553"/>
              <a:gd name="T18" fmla="*/ 2147483647 w 558"/>
              <a:gd name="T19" fmla="*/ 2147483647 h 553"/>
              <a:gd name="T20" fmla="*/ 2147483647 w 558"/>
              <a:gd name="T21" fmla="*/ 2147483647 h 553"/>
              <a:gd name="T22" fmla="*/ 2147483647 w 558"/>
              <a:gd name="T23" fmla="*/ 2147483647 h 553"/>
              <a:gd name="T24" fmla="*/ 2147483647 w 558"/>
              <a:gd name="T25" fmla="*/ 2147483647 h 553"/>
              <a:gd name="T26" fmla="*/ 2147483647 w 558"/>
              <a:gd name="T27" fmla="*/ 2147483647 h 553"/>
              <a:gd name="T28" fmla="*/ 2147483647 w 558"/>
              <a:gd name="T29" fmla="*/ 2147483647 h 553"/>
              <a:gd name="T30" fmla="*/ 2147483647 w 558"/>
              <a:gd name="T31" fmla="*/ 0 h 553"/>
              <a:gd name="T32" fmla="*/ 2147483647 w 558"/>
              <a:gd name="T33" fmla="*/ 2147483647 h 553"/>
              <a:gd name="T34" fmla="*/ 2147483647 w 558"/>
              <a:gd name="T35" fmla="*/ 2147483647 h 553"/>
              <a:gd name="T36" fmla="*/ 2147483647 w 558"/>
              <a:gd name="T37" fmla="*/ 2147483647 h 553"/>
              <a:gd name="T38" fmla="*/ 2147483647 w 558"/>
              <a:gd name="T39" fmla="*/ 2147483647 h 553"/>
              <a:gd name="T40" fmla="*/ 2147483647 w 558"/>
              <a:gd name="T41" fmla="*/ 2147483647 h 553"/>
              <a:gd name="T42" fmla="*/ 2147483647 w 558"/>
              <a:gd name="T43" fmla="*/ 2147483647 h 553"/>
              <a:gd name="T44" fmla="*/ 2147483647 w 558"/>
              <a:gd name="T45" fmla="*/ 2147483647 h 553"/>
              <a:gd name="T46" fmla="*/ 2147483647 w 558"/>
              <a:gd name="T47" fmla="*/ 2147483647 h 553"/>
              <a:gd name="T48" fmla="*/ 2147483647 w 558"/>
              <a:gd name="T49" fmla="*/ 2147483647 h 553"/>
              <a:gd name="T50" fmla="*/ 2147483647 w 558"/>
              <a:gd name="T51" fmla="*/ 2147483647 h 553"/>
              <a:gd name="T52" fmla="*/ 2147483647 w 558"/>
              <a:gd name="T53" fmla="*/ 2147483647 h 553"/>
              <a:gd name="T54" fmla="*/ 2147483647 w 558"/>
              <a:gd name="T55" fmla="*/ 2147483647 h 553"/>
              <a:gd name="T56" fmla="*/ 2147483647 w 558"/>
              <a:gd name="T57" fmla="*/ 2147483647 h 553"/>
              <a:gd name="T58" fmla="*/ 2147483647 w 558"/>
              <a:gd name="T59" fmla="*/ 2147483647 h 553"/>
              <a:gd name="T60" fmla="*/ 2147483647 w 558"/>
              <a:gd name="T61" fmla="*/ 2147483647 h 553"/>
              <a:gd name="T62" fmla="*/ 0 w 558"/>
              <a:gd name="T63" fmla="*/ 2147483647 h 55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58"/>
              <a:gd name="T97" fmla="*/ 0 h 553"/>
              <a:gd name="T98" fmla="*/ 558 w 558"/>
              <a:gd name="T99" fmla="*/ 553 h 55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58" h="553">
                <a:moveTo>
                  <a:pt x="0" y="553"/>
                </a:moveTo>
                <a:lnTo>
                  <a:pt x="29" y="552"/>
                </a:lnTo>
                <a:lnTo>
                  <a:pt x="58" y="549"/>
                </a:lnTo>
                <a:lnTo>
                  <a:pt x="85" y="546"/>
                </a:lnTo>
                <a:lnTo>
                  <a:pt x="113" y="542"/>
                </a:lnTo>
                <a:lnTo>
                  <a:pt x="140" y="535"/>
                </a:lnTo>
                <a:lnTo>
                  <a:pt x="167" y="528"/>
                </a:lnTo>
                <a:lnTo>
                  <a:pt x="193" y="520"/>
                </a:lnTo>
                <a:lnTo>
                  <a:pt x="217" y="509"/>
                </a:lnTo>
                <a:lnTo>
                  <a:pt x="243" y="498"/>
                </a:lnTo>
                <a:lnTo>
                  <a:pt x="267" y="485"/>
                </a:lnTo>
                <a:lnTo>
                  <a:pt x="290" y="472"/>
                </a:lnTo>
                <a:lnTo>
                  <a:pt x="312" y="458"/>
                </a:lnTo>
                <a:lnTo>
                  <a:pt x="335" y="444"/>
                </a:lnTo>
                <a:lnTo>
                  <a:pt x="356" y="426"/>
                </a:lnTo>
                <a:lnTo>
                  <a:pt x="376" y="408"/>
                </a:lnTo>
                <a:lnTo>
                  <a:pt x="394" y="391"/>
                </a:lnTo>
                <a:lnTo>
                  <a:pt x="413" y="372"/>
                </a:lnTo>
                <a:lnTo>
                  <a:pt x="432" y="352"/>
                </a:lnTo>
                <a:lnTo>
                  <a:pt x="448" y="330"/>
                </a:lnTo>
                <a:lnTo>
                  <a:pt x="464" y="309"/>
                </a:lnTo>
                <a:lnTo>
                  <a:pt x="478" y="287"/>
                </a:lnTo>
                <a:lnTo>
                  <a:pt x="490" y="264"/>
                </a:lnTo>
                <a:lnTo>
                  <a:pt x="502" y="241"/>
                </a:lnTo>
                <a:lnTo>
                  <a:pt x="515" y="215"/>
                </a:lnTo>
                <a:lnTo>
                  <a:pt x="534" y="164"/>
                </a:lnTo>
                <a:lnTo>
                  <a:pt x="541" y="138"/>
                </a:lnTo>
                <a:lnTo>
                  <a:pt x="547" y="111"/>
                </a:lnTo>
                <a:lnTo>
                  <a:pt x="551" y="84"/>
                </a:lnTo>
                <a:lnTo>
                  <a:pt x="555" y="56"/>
                </a:lnTo>
                <a:lnTo>
                  <a:pt x="557" y="28"/>
                </a:lnTo>
                <a:lnTo>
                  <a:pt x="558" y="0"/>
                </a:lnTo>
                <a:lnTo>
                  <a:pt x="544" y="0"/>
                </a:lnTo>
                <a:lnTo>
                  <a:pt x="543" y="28"/>
                </a:lnTo>
                <a:lnTo>
                  <a:pt x="541" y="54"/>
                </a:lnTo>
                <a:lnTo>
                  <a:pt x="537" y="82"/>
                </a:lnTo>
                <a:lnTo>
                  <a:pt x="533" y="109"/>
                </a:lnTo>
                <a:lnTo>
                  <a:pt x="527" y="136"/>
                </a:lnTo>
                <a:lnTo>
                  <a:pt x="520" y="160"/>
                </a:lnTo>
                <a:lnTo>
                  <a:pt x="501" y="211"/>
                </a:lnTo>
                <a:lnTo>
                  <a:pt x="490" y="234"/>
                </a:lnTo>
                <a:lnTo>
                  <a:pt x="479" y="257"/>
                </a:lnTo>
                <a:lnTo>
                  <a:pt x="466" y="280"/>
                </a:lnTo>
                <a:lnTo>
                  <a:pt x="452" y="302"/>
                </a:lnTo>
                <a:lnTo>
                  <a:pt x="437" y="323"/>
                </a:lnTo>
                <a:lnTo>
                  <a:pt x="420" y="343"/>
                </a:lnTo>
                <a:lnTo>
                  <a:pt x="404" y="363"/>
                </a:lnTo>
                <a:lnTo>
                  <a:pt x="385" y="382"/>
                </a:lnTo>
                <a:lnTo>
                  <a:pt x="366" y="399"/>
                </a:lnTo>
                <a:lnTo>
                  <a:pt x="346" y="417"/>
                </a:lnTo>
                <a:lnTo>
                  <a:pt x="325" y="432"/>
                </a:lnTo>
                <a:lnTo>
                  <a:pt x="305" y="447"/>
                </a:lnTo>
                <a:lnTo>
                  <a:pt x="283" y="461"/>
                </a:lnTo>
                <a:lnTo>
                  <a:pt x="260" y="474"/>
                </a:lnTo>
                <a:lnTo>
                  <a:pt x="236" y="487"/>
                </a:lnTo>
                <a:lnTo>
                  <a:pt x="213" y="498"/>
                </a:lnTo>
                <a:lnTo>
                  <a:pt x="188" y="506"/>
                </a:lnTo>
                <a:lnTo>
                  <a:pt x="162" y="515"/>
                </a:lnTo>
                <a:lnTo>
                  <a:pt x="135" y="522"/>
                </a:lnTo>
                <a:lnTo>
                  <a:pt x="111" y="528"/>
                </a:lnTo>
                <a:lnTo>
                  <a:pt x="82" y="533"/>
                </a:lnTo>
                <a:lnTo>
                  <a:pt x="56" y="536"/>
                </a:lnTo>
                <a:lnTo>
                  <a:pt x="29" y="538"/>
                </a:lnTo>
                <a:lnTo>
                  <a:pt x="0" y="539"/>
                </a:lnTo>
                <a:lnTo>
                  <a:pt x="0" y="5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05" name="Freeform 62"/>
          <p:cNvSpPr>
            <a:spLocks/>
          </p:cNvSpPr>
          <p:nvPr/>
        </p:nvSpPr>
        <p:spPr bwMode="auto">
          <a:xfrm>
            <a:off x="7367588" y="2771775"/>
            <a:ext cx="92075" cy="90488"/>
          </a:xfrm>
          <a:custGeom>
            <a:avLst/>
            <a:gdLst>
              <a:gd name="T0" fmla="*/ 0 w 58"/>
              <a:gd name="T1" fmla="*/ 2147483647 h 57"/>
              <a:gd name="T2" fmla="*/ 2147483647 w 58"/>
              <a:gd name="T3" fmla="*/ 0 h 57"/>
              <a:gd name="T4" fmla="*/ 2147483647 w 58"/>
              <a:gd name="T5" fmla="*/ 2147483647 h 57"/>
              <a:gd name="T6" fmla="*/ 2147483647 w 58"/>
              <a:gd name="T7" fmla="*/ 2147483647 h 57"/>
              <a:gd name="T8" fmla="*/ 0 w 58"/>
              <a:gd name="T9" fmla="*/ 2147483647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57"/>
              <a:gd name="T17" fmla="*/ 58 w 58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57">
                <a:moveTo>
                  <a:pt x="0" y="54"/>
                </a:moveTo>
                <a:lnTo>
                  <a:pt x="32" y="0"/>
                </a:lnTo>
                <a:lnTo>
                  <a:pt x="58" y="57"/>
                </a:lnTo>
                <a:lnTo>
                  <a:pt x="30" y="28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06" name="Freeform 63"/>
          <p:cNvSpPr>
            <a:spLocks/>
          </p:cNvSpPr>
          <p:nvPr/>
        </p:nvSpPr>
        <p:spPr bwMode="auto">
          <a:xfrm>
            <a:off x="7321550" y="2749550"/>
            <a:ext cx="174625" cy="166688"/>
          </a:xfrm>
          <a:custGeom>
            <a:avLst/>
            <a:gdLst>
              <a:gd name="T0" fmla="*/ 2147483647 w 110"/>
              <a:gd name="T1" fmla="*/ 2147483647 h 105"/>
              <a:gd name="T2" fmla="*/ 2147483647 w 110"/>
              <a:gd name="T3" fmla="*/ 2147483647 h 105"/>
              <a:gd name="T4" fmla="*/ 2147483647 w 110"/>
              <a:gd name="T5" fmla="*/ 2147483647 h 105"/>
              <a:gd name="T6" fmla="*/ 2147483647 w 110"/>
              <a:gd name="T7" fmla="*/ 2147483647 h 105"/>
              <a:gd name="T8" fmla="*/ 2147483647 w 110"/>
              <a:gd name="T9" fmla="*/ 2147483647 h 105"/>
              <a:gd name="T10" fmla="*/ 2147483647 w 110"/>
              <a:gd name="T11" fmla="*/ 2147483647 h 105"/>
              <a:gd name="T12" fmla="*/ 2147483647 w 110"/>
              <a:gd name="T13" fmla="*/ 2147483647 h 105"/>
              <a:gd name="T14" fmla="*/ 2147483647 w 110"/>
              <a:gd name="T15" fmla="*/ 2147483647 h 105"/>
              <a:gd name="T16" fmla="*/ 0 w 110"/>
              <a:gd name="T17" fmla="*/ 2147483647 h 105"/>
              <a:gd name="T18" fmla="*/ 2147483647 w 110"/>
              <a:gd name="T19" fmla="*/ 2147483647 h 105"/>
              <a:gd name="T20" fmla="*/ 2147483647 w 110"/>
              <a:gd name="T21" fmla="*/ 2147483647 h 105"/>
              <a:gd name="T22" fmla="*/ 2147483647 w 110"/>
              <a:gd name="T23" fmla="*/ 2147483647 h 105"/>
              <a:gd name="T24" fmla="*/ 2147483647 w 110"/>
              <a:gd name="T25" fmla="*/ 0 h 105"/>
              <a:gd name="T26" fmla="*/ 0 w 110"/>
              <a:gd name="T27" fmla="*/ 2147483647 h 105"/>
              <a:gd name="T28" fmla="*/ 2147483647 w 110"/>
              <a:gd name="T29" fmla="*/ 2147483647 h 1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0"/>
              <a:gd name="T46" fmla="*/ 0 h 105"/>
              <a:gd name="T47" fmla="*/ 110 w 110"/>
              <a:gd name="T48" fmla="*/ 105 h 10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0" h="105">
                <a:moveTo>
                  <a:pt x="24" y="64"/>
                </a:moveTo>
                <a:lnTo>
                  <a:pt x="34" y="71"/>
                </a:lnTo>
                <a:lnTo>
                  <a:pt x="67" y="17"/>
                </a:lnTo>
                <a:lnTo>
                  <a:pt x="54" y="16"/>
                </a:lnTo>
                <a:lnTo>
                  <a:pt x="80" y="74"/>
                </a:lnTo>
                <a:lnTo>
                  <a:pt x="92" y="67"/>
                </a:lnTo>
                <a:lnTo>
                  <a:pt x="59" y="33"/>
                </a:lnTo>
                <a:lnTo>
                  <a:pt x="24" y="64"/>
                </a:lnTo>
                <a:lnTo>
                  <a:pt x="0" y="102"/>
                </a:lnTo>
                <a:lnTo>
                  <a:pt x="64" y="46"/>
                </a:lnTo>
                <a:lnTo>
                  <a:pt x="54" y="46"/>
                </a:lnTo>
                <a:lnTo>
                  <a:pt x="110" y="105"/>
                </a:lnTo>
                <a:lnTo>
                  <a:pt x="63" y="0"/>
                </a:lnTo>
                <a:lnTo>
                  <a:pt x="0" y="102"/>
                </a:lnTo>
                <a:lnTo>
                  <a:pt x="24" y="6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07" name="Freeform 64"/>
          <p:cNvSpPr>
            <a:spLocks/>
          </p:cNvSpPr>
          <p:nvPr/>
        </p:nvSpPr>
        <p:spPr bwMode="auto">
          <a:xfrm>
            <a:off x="2978150" y="2803525"/>
            <a:ext cx="935038" cy="835025"/>
          </a:xfrm>
          <a:custGeom>
            <a:avLst/>
            <a:gdLst>
              <a:gd name="T0" fmla="*/ 0 w 589"/>
              <a:gd name="T1" fmla="*/ 0 h 526"/>
              <a:gd name="T2" fmla="*/ 0 w 589"/>
              <a:gd name="T3" fmla="*/ 2147483647 h 526"/>
              <a:gd name="T4" fmla="*/ 2147483647 w 589"/>
              <a:gd name="T5" fmla="*/ 2147483647 h 526"/>
              <a:gd name="T6" fmla="*/ 2147483647 w 589"/>
              <a:gd name="T7" fmla="*/ 2147483647 h 526"/>
              <a:gd name="T8" fmla="*/ 2147483647 w 589"/>
              <a:gd name="T9" fmla="*/ 2147483647 h 526"/>
              <a:gd name="T10" fmla="*/ 2147483647 w 589"/>
              <a:gd name="T11" fmla="*/ 2147483647 h 526"/>
              <a:gd name="T12" fmla="*/ 2147483647 w 589"/>
              <a:gd name="T13" fmla="*/ 2147483647 h 526"/>
              <a:gd name="T14" fmla="*/ 2147483647 w 589"/>
              <a:gd name="T15" fmla="*/ 2147483647 h 526"/>
              <a:gd name="T16" fmla="*/ 2147483647 w 589"/>
              <a:gd name="T17" fmla="*/ 2147483647 h 526"/>
              <a:gd name="T18" fmla="*/ 2147483647 w 589"/>
              <a:gd name="T19" fmla="*/ 2147483647 h 526"/>
              <a:gd name="T20" fmla="*/ 2147483647 w 589"/>
              <a:gd name="T21" fmla="*/ 2147483647 h 526"/>
              <a:gd name="T22" fmla="*/ 2147483647 w 589"/>
              <a:gd name="T23" fmla="*/ 2147483647 h 526"/>
              <a:gd name="T24" fmla="*/ 2147483647 w 589"/>
              <a:gd name="T25" fmla="*/ 2147483647 h 526"/>
              <a:gd name="T26" fmla="*/ 2147483647 w 589"/>
              <a:gd name="T27" fmla="*/ 2147483647 h 526"/>
              <a:gd name="T28" fmla="*/ 2147483647 w 589"/>
              <a:gd name="T29" fmla="*/ 2147483647 h 526"/>
              <a:gd name="T30" fmla="*/ 2147483647 w 589"/>
              <a:gd name="T31" fmla="*/ 2147483647 h 526"/>
              <a:gd name="T32" fmla="*/ 2147483647 w 589"/>
              <a:gd name="T33" fmla="*/ 2147483647 h 526"/>
              <a:gd name="T34" fmla="*/ 2147483647 w 589"/>
              <a:gd name="T35" fmla="*/ 2147483647 h 526"/>
              <a:gd name="T36" fmla="*/ 2147483647 w 589"/>
              <a:gd name="T37" fmla="*/ 2147483647 h 526"/>
              <a:gd name="T38" fmla="*/ 2147483647 w 589"/>
              <a:gd name="T39" fmla="*/ 2147483647 h 526"/>
              <a:gd name="T40" fmla="*/ 2147483647 w 589"/>
              <a:gd name="T41" fmla="*/ 2147483647 h 526"/>
              <a:gd name="T42" fmla="*/ 2147483647 w 589"/>
              <a:gd name="T43" fmla="*/ 2147483647 h 526"/>
              <a:gd name="T44" fmla="*/ 2147483647 w 589"/>
              <a:gd name="T45" fmla="*/ 2147483647 h 526"/>
              <a:gd name="T46" fmla="*/ 2147483647 w 589"/>
              <a:gd name="T47" fmla="*/ 2147483647 h 526"/>
              <a:gd name="T48" fmla="*/ 2147483647 w 589"/>
              <a:gd name="T49" fmla="*/ 2147483647 h 526"/>
              <a:gd name="T50" fmla="*/ 2147483647 w 589"/>
              <a:gd name="T51" fmla="*/ 2147483647 h 526"/>
              <a:gd name="T52" fmla="*/ 2147483647 w 589"/>
              <a:gd name="T53" fmla="*/ 2147483647 h 526"/>
              <a:gd name="T54" fmla="*/ 2147483647 w 589"/>
              <a:gd name="T55" fmla="*/ 2147483647 h 526"/>
              <a:gd name="T56" fmla="*/ 2147483647 w 589"/>
              <a:gd name="T57" fmla="*/ 2147483647 h 526"/>
              <a:gd name="T58" fmla="*/ 2147483647 w 589"/>
              <a:gd name="T59" fmla="*/ 2147483647 h 526"/>
              <a:gd name="T60" fmla="*/ 2147483647 w 589"/>
              <a:gd name="T61" fmla="*/ 2147483647 h 526"/>
              <a:gd name="T62" fmla="*/ 2147483647 w 589"/>
              <a:gd name="T63" fmla="*/ 2147483647 h 526"/>
              <a:gd name="T64" fmla="*/ 2147483647 w 589"/>
              <a:gd name="T65" fmla="*/ 2147483647 h 526"/>
              <a:gd name="T66" fmla="*/ 2147483647 w 589"/>
              <a:gd name="T67" fmla="*/ 2147483647 h 526"/>
              <a:gd name="T68" fmla="*/ 2147483647 w 589"/>
              <a:gd name="T69" fmla="*/ 2147483647 h 526"/>
              <a:gd name="T70" fmla="*/ 2147483647 w 589"/>
              <a:gd name="T71" fmla="*/ 2147483647 h 526"/>
              <a:gd name="T72" fmla="*/ 2147483647 w 589"/>
              <a:gd name="T73" fmla="*/ 2147483647 h 526"/>
              <a:gd name="T74" fmla="*/ 2147483647 w 589"/>
              <a:gd name="T75" fmla="*/ 2147483647 h 526"/>
              <a:gd name="T76" fmla="*/ 2147483647 w 589"/>
              <a:gd name="T77" fmla="*/ 2147483647 h 526"/>
              <a:gd name="T78" fmla="*/ 2147483647 w 589"/>
              <a:gd name="T79" fmla="*/ 2147483647 h 526"/>
              <a:gd name="T80" fmla="*/ 2147483647 w 589"/>
              <a:gd name="T81" fmla="*/ 2147483647 h 526"/>
              <a:gd name="T82" fmla="*/ 2147483647 w 589"/>
              <a:gd name="T83" fmla="*/ 2147483647 h 526"/>
              <a:gd name="T84" fmla="*/ 2147483647 w 589"/>
              <a:gd name="T85" fmla="*/ 2147483647 h 526"/>
              <a:gd name="T86" fmla="*/ 2147483647 w 589"/>
              <a:gd name="T87" fmla="*/ 2147483647 h 526"/>
              <a:gd name="T88" fmla="*/ 2147483647 w 589"/>
              <a:gd name="T89" fmla="*/ 2147483647 h 526"/>
              <a:gd name="T90" fmla="*/ 2147483647 w 589"/>
              <a:gd name="T91" fmla="*/ 2147483647 h 526"/>
              <a:gd name="T92" fmla="*/ 2147483647 w 589"/>
              <a:gd name="T93" fmla="*/ 2147483647 h 526"/>
              <a:gd name="T94" fmla="*/ 2147483647 w 589"/>
              <a:gd name="T95" fmla="*/ 2147483647 h 526"/>
              <a:gd name="T96" fmla="*/ 2147483647 w 589"/>
              <a:gd name="T97" fmla="*/ 2147483647 h 526"/>
              <a:gd name="T98" fmla="*/ 2147483647 w 589"/>
              <a:gd name="T99" fmla="*/ 2147483647 h 526"/>
              <a:gd name="T100" fmla="*/ 2147483647 w 589"/>
              <a:gd name="T101" fmla="*/ 2147483647 h 526"/>
              <a:gd name="T102" fmla="*/ 2147483647 w 589"/>
              <a:gd name="T103" fmla="*/ 2147483647 h 526"/>
              <a:gd name="T104" fmla="*/ 2147483647 w 589"/>
              <a:gd name="T105" fmla="*/ 2147483647 h 526"/>
              <a:gd name="T106" fmla="*/ 2147483647 w 589"/>
              <a:gd name="T107" fmla="*/ 2147483647 h 526"/>
              <a:gd name="T108" fmla="*/ 2147483647 w 589"/>
              <a:gd name="T109" fmla="*/ 2147483647 h 526"/>
              <a:gd name="T110" fmla="*/ 2147483647 w 589"/>
              <a:gd name="T111" fmla="*/ 2147483647 h 526"/>
              <a:gd name="T112" fmla="*/ 2147483647 w 589"/>
              <a:gd name="T113" fmla="*/ 2147483647 h 526"/>
              <a:gd name="T114" fmla="*/ 2147483647 w 589"/>
              <a:gd name="T115" fmla="*/ 2147483647 h 526"/>
              <a:gd name="T116" fmla="*/ 2147483647 w 589"/>
              <a:gd name="T117" fmla="*/ 2147483647 h 526"/>
              <a:gd name="T118" fmla="*/ 2147483647 w 589"/>
              <a:gd name="T119" fmla="*/ 2147483647 h 526"/>
              <a:gd name="T120" fmla="*/ 2147483647 w 589"/>
              <a:gd name="T121" fmla="*/ 2147483647 h 526"/>
              <a:gd name="T122" fmla="*/ 2147483647 w 589"/>
              <a:gd name="T123" fmla="*/ 0 h 526"/>
              <a:gd name="T124" fmla="*/ 0 w 589"/>
              <a:gd name="T125" fmla="*/ 0 h 5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89"/>
              <a:gd name="T190" fmla="*/ 0 h 526"/>
              <a:gd name="T191" fmla="*/ 589 w 589"/>
              <a:gd name="T192" fmla="*/ 526 h 52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89" h="526">
                <a:moveTo>
                  <a:pt x="0" y="0"/>
                </a:moveTo>
                <a:lnTo>
                  <a:pt x="0" y="26"/>
                </a:lnTo>
                <a:lnTo>
                  <a:pt x="2" y="54"/>
                </a:lnTo>
                <a:lnTo>
                  <a:pt x="6" y="79"/>
                </a:lnTo>
                <a:lnTo>
                  <a:pt x="12" y="106"/>
                </a:lnTo>
                <a:lnTo>
                  <a:pt x="18" y="131"/>
                </a:lnTo>
                <a:lnTo>
                  <a:pt x="26" y="157"/>
                </a:lnTo>
                <a:lnTo>
                  <a:pt x="35" y="181"/>
                </a:lnTo>
                <a:lnTo>
                  <a:pt x="47" y="204"/>
                </a:lnTo>
                <a:lnTo>
                  <a:pt x="59" y="228"/>
                </a:lnTo>
                <a:lnTo>
                  <a:pt x="72" y="250"/>
                </a:lnTo>
                <a:lnTo>
                  <a:pt x="86" y="272"/>
                </a:lnTo>
                <a:lnTo>
                  <a:pt x="100" y="293"/>
                </a:lnTo>
                <a:lnTo>
                  <a:pt x="116" y="315"/>
                </a:lnTo>
                <a:lnTo>
                  <a:pt x="135" y="334"/>
                </a:lnTo>
                <a:lnTo>
                  <a:pt x="172" y="372"/>
                </a:lnTo>
                <a:lnTo>
                  <a:pt x="192" y="389"/>
                </a:lnTo>
                <a:lnTo>
                  <a:pt x="213" y="406"/>
                </a:lnTo>
                <a:lnTo>
                  <a:pt x="237" y="421"/>
                </a:lnTo>
                <a:lnTo>
                  <a:pt x="259" y="436"/>
                </a:lnTo>
                <a:lnTo>
                  <a:pt x="284" y="450"/>
                </a:lnTo>
                <a:lnTo>
                  <a:pt x="307" y="462"/>
                </a:lnTo>
                <a:lnTo>
                  <a:pt x="360" y="485"/>
                </a:lnTo>
                <a:lnTo>
                  <a:pt x="386" y="494"/>
                </a:lnTo>
                <a:lnTo>
                  <a:pt x="413" y="503"/>
                </a:lnTo>
                <a:lnTo>
                  <a:pt x="442" y="510"/>
                </a:lnTo>
                <a:lnTo>
                  <a:pt x="470" y="515"/>
                </a:lnTo>
                <a:lnTo>
                  <a:pt x="498" y="519"/>
                </a:lnTo>
                <a:lnTo>
                  <a:pt x="528" y="523"/>
                </a:lnTo>
                <a:lnTo>
                  <a:pt x="558" y="525"/>
                </a:lnTo>
                <a:lnTo>
                  <a:pt x="589" y="526"/>
                </a:lnTo>
                <a:lnTo>
                  <a:pt x="589" y="513"/>
                </a:lnTo>
                <a:lnTo>
                  <a:pt x="558" y="512"/>
                </a:lnTo>
                <a:lnTo>
                  <a:pt x="530" y="510"/>
                </a:lnTo>
                <a:lnTo>
                  <a:pt x="501" y="506"/>
                </a:lnTo>
                <a:lnTo>
                  <a:pt x="473" y="502"/>
                </a:lnTo>
                <a:lnTo>
                  <a:pt x="444" y="496"/>
                </a:lnTo>
                <a:lnTo>
                  <a:pt x="417" y="490"/>
                </a:lnTo>
                <a:lnTo>
                  <a:pt x="390" y="481"/>
                </a:lnTo>
                <a:lnTo>
                  <a:pt x="365" y="472"/>
                </a:lnTo>
                <a:lnTo>
                  <a:pt x="314" y="451"/>
                </a:lnTo>
                <a:lnTo>
                  <a:pt x="291" y="439"/>
                </a:lnTo>
                <a:lnTo>
                  <a:pt x="266" y="425"/>
                </a:lnTo>
                <a:lnTo>
                  <a:pt x="244" y="410"/>
                </a:lnTo>
                <a:lnTo>
                  <a:pt x="223" y="395"/>
                </a:lnTo>
                <a:lnTo>
                  <a:pt x="202" y="378"/>
                </a:lnTo>
                <a:lnTo>
                  <a:pt x="182" y="363"/>
                </a:lnTo>
                <a:lnTo>
                  <a:pt x="144" y="325"/>
                </a:lnTo>
                <a:lnTo>
                  <a:pt x="128" y="307"/>
                </a:lnTo>
                <a:lnTo>
                  <a:pt x="111" y="287"/>
                </a:lnTo>
                <a:lnTo>
                  <a:pt x="97" y="266"/>
                </a:lnTo>
                <a:lnTo>
                  <a:pt x="83" y="244"/>
                </a:lnTo>
                <a:lnTo>
                  <a:pt x="70" y="222"/>
                </a:lnTo>
                <a:lnTo>
                  <a:pt x="59" y="200"/>
                </a:lnTo>
                <a:lnTo>
                  <a:pt x="49" y="176"/>
                </a:lnTo>
                <a:lnTo>
                  <a:pt x="40" y="152"/>
                </a:lnTo>
                <a:lnTo>
                  <a:pt x="32" y="127"/>
                </a:lnTo>
                <a:lnTo>
                  <a:pt x="26" y="104"/>
                </a:lnTo>
                <a:lnTo>
                  <a:pt x="20" y="77"/>
                </a:lnTo>
                <a:lnTo>
                  <a:pt x="16" y="52"/>
                </a:lnTo>
                <a:lnTo>
                  <a:pt x="14" y="26"/>
                </a:lnTo>
                <a:lnTo>
                  <a:pt x="1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08" name="Freeform 65"/>
          <p:cNvSpPr>
            <a:spLocks/>
          </p:cNvSpPr>
          <p:nvPr/>
        </p:nvSpPr>
        <p:spPr bwMode="auto">
          <a:xfrm>
            <a:off x="3816350" y="3579813"/>
            <a:ext cx="96838" cy="87312"/>
          </a:xfrm>
          <a:custGeom>
            <a:avLst/>
            <a:gdLst>
              <a:gd name="T0" fmla="*/ 2147483647 w 61"/>
              <a:gd name="T1" fmla="*/ 0 h 55"/>
              <a:gd name="T2" fmla="*/ 2147483647 w 61"/>
              <a:gd name="T3" fmla="*/ 2147483647 h 55"/>
              <a:gd name="T4" fmla="*/ 0 w 61"/>
              <a:gd name="T5" fmla="*/ 2147483647 h 55"/>
              <a:gd name="T6" fmla="*/ 2147483647 w 61"/>
              <a:gd name="T7" fmla="*/ 2147483647 h 55"/>
              <a:gd name="T8" fmla="*/ 2147483647 w 61"/>
              <a:gd name="T9" fmla="*/ 0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"/>
              <a:gd name="T16" fmla="*/ 0 h 55"/>
              <a:gd name="T17" fmla="*/ 61 w 61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" h="55">
                <a:moveTo>
                  <a:pt x="4" y="0"/>
                </a:moveTo>
                <a:lnTo>
                  <a:pt x="61" y="30"/>
                </a:lnTo>
                <a:lnTo>
                  <a:pt x="0" y="55"/>
                </a:lnTo>
                <a:lnTo>
                  <a:pt x="31" y="28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09" name="Freeform 66"/>
          <p:cNvSpPr>
            <a:spLocks/>
          </p:cNvSpPr>
          <p:nvPr/>
        </p:nvSpPr>
        <p:spPr bwMode="auto">
          <a:xfrm>
            <a:off x="3759200" y="3538538"/>
            <a:ext cx="177800" cy="161925"/>
          </a:xfrm>
          <a:custGeom>
            <a:avLst/>
            <a:gdLst>
              <a:gd name="T0" fmla="*/ 2147483647 w 112"/>
              <a:gd name="T1" fmla="*/ 2147483647 h 102"/>
              <a:gd name="T2" fmla="*/ 2147483647 w 112"/>
              <a:gd name="T3" fmla="*/ 2147483647 h 102"/>
              <a:gd name="T4" fmla="*/ 2147483647 w 112"/>
              <a:gd name="T5" fmla="*/ 2147483647 h 102"/>
              <a:gd name="T6" fmla="*/ 2147483647 w 112"/>
              <a:gd name="T7" fmla="*/ 2147483647 h 102"/>
              <a:gd name="T8" fmla="*/ 2147483647 w 112"/>
              <a:gd name="T9" fmla="*/ 2147483647 h 102"/>
              <a:gd name="T10" fmla="*/ 2147483647 w 112"/>
              <a:gd name="T11" fmla="*/ 2147483647 h 102"/>
              <a:gd name="T12" fmla="*/ 2147483647 w 112"/>
              <a:gd name="T13" fmla="*/ 2147483647 h 102"/>
              <a:gd name="T14" fmla="*/ 2147483647 w 112"/>
              <a:gd name="T15" fmla="*/ 2147483647 h 102"/>
              <a:gd name="T16" fmla="*/ 2147483647 w 112"/>
              <a:gd name="T17" fmla="*/ 0 h 102"/>
              <a:gd name="T18" fmla="*/ 2147483647 w 112"/>
              <a:gd name="T19" fmla="*/ 2147483647 h 102"/>
              <a:gd name="T20" fmla="*/ 2147483647 w 112"/>
              <a:gd name="T21" fmla="*/ 2147483647 h 102"/>
              <a:gd name="T22" fmla="*/ 0 w 112"/>
              <a:gd name="T23" fmla="*/ 2147483647 h 102"/>
              <a:gd name="T24" fmla="*/ 2147483647 w 112"/>
              <a:gd name="T25" fmla="*/ 2147483647 h 102"/>
              <a:gd name="T26" fmla="*/ 2147483647 w 112"/>
              <a:gd name="T27" fmla="*/ 0 h 102"/>
              <a:gd name="T28" fmla="*/ 2147483647 w 112"/>
              <a:gd name="T29" fmla="*/ 2147483647 h 10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2"/>
              <a:gd name="T46" fmla="*/ 0 h 102"/>
              <a:gd name="T47" fmla="*/ 112 w 112"/>
              <a:gd name="T48" fmla="*/ 102 h 10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2" h="102">
                <a:moveTo>
                  <a:pt x="45" y="21"/>
                </a:moveTo>
                <a:lnTo>
                  <a:pt x="37" y="31"/>
                </a:lnTo>
                <a:lnTo>
                  <a:pt x="93" y="62"/>
                </a:lnTo>
                <a:lnTo>
                  <a:pt x="94" y="50"/>
                </a:lnTo>
                <a:lnTo>
                  <a:pt x="33" y="74"/>
                </a:lnTo>
                <a:lnTo>
                  <a:pt x="40" y="85"/>
                </a:lnTo>
                <a:lnTo>
                  <a:pt x="77" y="54"/>
                </a:lnTo>
                <a:lnTo>
                  <a:pt x="45" y="21"/>
                </a:lnTo>
                <a:lnTo>
                  <a:pt x="6" y="0"/>
                </a:lnTo>
                <a:lnTo>
                  <a:pt x="63" y="59"/>
                </a:lnTo>
                <a:lnTo>
                  <a:pt x="63" y="50"/>
                </a:lnTo>
                <a:lnTo>
                  <a:pt x="0" y="102"/>
                </a:lnTo>
                <a:lnTo>
                  <a:pt x="112" y="58"/>
                </a:lnTo>
                <a:lnTo>
                  <a:pt x="6" y="0"/>
                </a:lnTo>
                <a:lnTo>
                  <a:pt x="45" y="2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10" name="Freeform 67"/>
          <p:cNvSpPr>
            <a:spLocks/>
          </p:cNvSpPr>
          <p:nvPr/>
        </p:nvSpPr>
        <p:spPr bwMode="auto">
          <a:xfrm>
            <a:off x="6521450" y="1641475"/>
            <a:ext cx="885825" cy="889000"/>
          </a:xfrm>
          <a:custGeom>
            <a:avLst/>
            <a:gdLst>
              <a:gd name="T0" fmla="*/ 2147483647 w 558"/>
              <a:gd name="T1" fmla="*/ 2147483647 h 560"/>
              <a:gd name="T2" fmla="*/ 2147483647 w 558"/>
              <a:gd name="T3" fmla="*/ 2147483647 h 560"/>
              <a:gd name="T4" fmla="*/ 2147483647 w 558"/>
              <a:gd name="T5" fmla="*/ 2147483647 h 560"/>
              <a:gd name="T6" fmla="*/ 2147483647 w 558"/>
              <a:gd name="T7" fmla="*/ 2147483647 h 560"/>
              <a:gd name="T8" fmla="*/ 2147483647 w 558"/>
              <a:gd name="T9" fmla="*/ 2147483647 h 560"/>
              <a:gd name="T10" fmla="*/ 2147483647 w 558"/>
              <a:gd name="T11" fmla="*/ 2147483647 h 560"/>
              <a:gd name="T12" fmla="*/ 2147483647 w 558"/>
              <a:gd name="T13" fmla="*/ 2147483647 h 560"/>
              <a:gd name="T14" fmla="*/ 2147483647 w 558"/>
              <a:gd name="T15" fmla="*/ 2147483647 h 560"/>
              <a:gd name="T16" fmla="*/ 2147483647 w 558"/>
              <a:gd name="T17" fmla="*/ 2147483647 h 560"/>
              <a:gd name="T18" fmla="*/ 2147483647 w 558"/>
              <a:gd name="T19" fmla="*/ 2147483647 h 560"/>
              <a:gd name="T20" fmla="*/ 2147483647 w 558"/>
              <a:gd name="T21" fmla="*/ 2147483647 h 560"/>
              <a:gd name="T22" fmla="*/ 2147483647 w 558"/>
              <a:gd name="T23" fmla="*/ 2147483647 h 560"/>
              <a:gd name="T24" fmla="*/ 2147483647 w 558"/>
              <a:gd name="T25" fmla="*/ 2147483647 h 560"/>
              <a:gd name="T26" fmla="*/ 2147483647 w 558"/>
              <a:gd name="T27" fmla="*/ 2147483647 h 560"/>
              <a:gd name="T28" fmla="*/ 2147483647 w 558"/>
              <a:gd name="T29" fmla="*/ 2147483647 h 560"/>
              <a:gd name="T30" fmla="*/ 2147483647 w 558"/>
              <a:gd name="T31" fmla="*/ 2147483647 h 560"/>
              <a:gd name="T32" fmla="*/ 2147483647 w 558"/>
              <a:gd name="T33" fmla="*/ 2147483647 h 560"/>
              <a:gd name="T34" fmla="*/ 2147483647 w 558"/>
              <a:gd name="T35" fmla="*/ 2147483647 h 560"/>
              <a:gd name="T36" fmla="*/ 2147483647 w 558"/>
              <a:gd name="T37" fmla="*/ 2147483647 h 560"/>
              <a:gd name="T38" fmla="*/ 2147483647 w 558"/>
              <a:gd name="T39" fmla="*/ 2147483647 h 560"/>
              <a:gd name="T40" fmla="*/ 2147483647 w 558"/>
              <a:gd name="T41" fmla="*/ 2147483647 h 560"/>
              <a:gd name="T42" fmla="*/ 2147483647 w 558"/>
              <a:gd name="T43" fmla="*/ 2147483647 h 560"/>
              <a:gd name="T44" fmla="*/ 2147483647 w 558"/>
              <a:gd name="T45" fmla="*/ 2147483647 h 560"/>
              <a:gd name="T46" fmla="*/ 2147483647 w 558"/>
              <a:gd name="T47" fmla="*/ 2147483647 h 560"/>
              <a:gd name="T48" fmla="*/ 2147483647 w 558"/>
              <a:gd name="T49" fmla="*/ 2147483647 h 560"/>
              <a:gd name="T50" fmla="*/ 2147483647 w 558"/>
              <a:gd name="T51" fmla="*/ 2147483647 h 560"/>
              <a:gd name="T52" fmla="*/ 2147483647 w 558"/>
              <a:gd name="T53" fmla="*/ 2147483647 h 560"/>
              <a:gd name="T54" fmla="*/ 2147483647 w 558"/>
              <a:gd name="T55" fmla="*/ 2147483647 h 560"/>
              <a:gd name="T56" fmla="*/ 2147483647 w 558"/>
              <a:gd name="T57" fmla="*/ 2147483647 h 560"/>
              <a:gd name="T58" fmla="*/ 2147483647 w 558"/>
              <a:gd name="T59" fmla="*/ 2147483647 h 560"/>
              <a:gd name="T60" fmla="*/ 2147483647 w 558"/>
              <a:gd name="T61" fmla="*/ 2147483647 h 560"/>
              <a:gd name="T62" fmla="*/ 2147483647 w 558"/>
              <a:gd name="T63" fmla="*/ 2147483647 h 560"/>
              <a:gd name="T64" fmla="*/ 0 w 558"/>
              <a:gd name="T65" fmla="*/ 0 h 56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58"/>
              <a:gd name="T100" fmla="*/ 0 h 560"/>
              <a:gd name="T101" fmla="*/ 558 w 558"/>
              <a:gd name="T102" fmla="*/ 560 h 56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58" h="560">
                <a:moveTo>
                  <a:pt x="0" y="13"/>
                </a:moveTo>
                <a:lnTo>
                  <a:pt x="28" y="13"/>
                </a:lnTo>
                <a:lnTo>
                  <a:pt x="55" y="15"/>
                </a:lnTo>
                <a:lnTo>
                  <a:pt x="82" y="18"/>
                </a:lnTo>
                <a:lnTo>
                  <a:pt x="111" y="24"/>
                </a:lnTo>
                <a:lnTo>
                  <a:pt x="135" y="29"/>
                </a:lnTo>
                <a:lnTo>
                  <a:pt x="162" y="37"/>
                </a:lnTo>
                <a:lnTo>
                  <a:pt x="188" y="46"/>
                </a:lnTo>
                <a:lnTo>
                  <a:pt x="236" y="65"/>
                </a:lnTo>
                <a:lnTo>
                  <a:pt x="259" y="77"/>
                </a:lnTo>
                <a:lnTo>
                  <a:pt x="283" y="90"/>
                </a:lnTo>
                <a:lnTo>
                  <a:pt x="304" y="104"/>
                </a:lnTo>
                <a:lnTo>
                  <a:pt x="325" y="120"/>
                </a:lnTo>
                <a:lnTo>
                  <a:pt x="346" y="136"/>
                </a:lnTo>
                <a:lnTo>
                  <a:pt x="366" y="152"/>
                </a:lnTo>
                <a:lnTo>
                  <a:pt x="404" y="189"/>
                </a:lnTo>
                <a:lnTo>
                  <a:pt x="420" y="209"/>
                </a:lnTo>
                <a:lnTo>
                  <a:pt x="436" y="228"/>
                </a:lnTo>
                <a:lnTo>
                  <a:pt x="452" y="250"/>
                </a:lnTo>
                <a:lnTo>
                  <a:pt x="466" y="272"/>
                </a:lnTo>
                <a:lnTo>
                  <a:pt x="479" y="295"/>
                </a:lnTo>
                <a:lnTo>
                  <a:pt x="490" y="318"/>
                </a:lnTo>
                <a:lnTo>
                  <a:pt x="501" y="341"/>
                </a:lnTo>
                <a:lnTo>
                  <a:pt x="510" y="366"/>
                </a:lnTo>
                <a:lnTo>
                  <a:pt x="520" y="391"/>
                </a:lnTo>
                <a:lnTo>
                  <a:pt x="527" y="416"/>
                </a:lnTo>
                <a:lnTo>
                  <a:pt x="533" y="443"/>
                </a:lnTo>
                <a:lnTo>
                  <a:pt x="537" y="469"/>
                </a:lnTo>
                <a:lnTo>
                  <a:pt x="541" y="497"/>
                </a:lnTo>
                <a:lnTo>
                  <a:pt x="543" y="523"/>
                </a:lnTo>
                <a:lnTo>
                  <a:pt x="544" y="552"/>
                </a:lnTo>
                <a:lnTo>
                  <a:pt x="544" y="553"/>
                </a:lnTo>
                <a:lnTo>
                  <a:pt x="553" y="560"/>
                </a:lnTo>
                <a:lnTo>
                  <a:pt x="553" y="547"/>
                </a:lnTo>
                <a:lnTo>
                  <a:pt x="558" y="553"/>
                </a:lnTo>
                <a:lnTo>
                  <a:pt x="558" y="552"/>
                </a:lnTo>
                <a:lnTo>
                  <a:pt x="557" y="523"/>
                </a:lnTo>
                <a:lnTo>
                  <a:pt x="555" y="495"/>
                </a:lnTo>
                <a:lnTo>
                  <a:pt x="551" y="467"/>
                </a:lnTo>
                <a:lnTo>
                  <a:pt x="547" y="441"/>
                </a:lnTo>
                <a:lnTo>
                  <a:pt x="541" y="414"/>
                </a:lnTo>
                <a:lnTo>
                  <a:pt x="534" y="387"/>
                </a:lnTo>
                <a:lnTo>
                  <a:pt x="524" y="361"/>
                </a:lnTo>
                <a:lnTo>
                  <a:pt x="515" y="337"/>
                </a:lnTo>
                <a:lnTo>
                  <a:pt x="502" y="312"/>
                </a:lnTo>
                <a:lnTo>
                  <a:pt x="490" y="289"/>
                </a:lnTo>
                <a:lnTo>
                  <a:pt x="478" y="265"/>
                </a:lnTo>
                <a:lnTo>
                  <a:pt x="463" y="243"/>
                </a:lnTo>
                <a:lnTo>
                  <a:pt x="448" y="221"/>
                </a:lnTo>
                <a:lnTo>
                  <a:pt x="432" y="200"/>
                </a:lnTo>
                <a:lnTo>
                  <a:pt x="413" y="180"/>
                </a:lnTo>
                <a:lnTo>
                  <a:pt x="376" y="143"/>
                </a:lnTo>
                <a:lnTo>
                  <a:pt x="356" y="125"/>
                </a:lnTo>
                <a:lnTo>
                  <a:pt x="334" y="109"/>
                </a:lnTo>
                <a:lnTo>
                  <a:pt x="313" y="93"/>
                </a:lnTo>
                <a:lnTo>
                  <a:pt x="290" y="79"/>
                </a:lnTo>
                <a:lnTo>
                  <a:pt x="266" y="66"/>
                </a:lnTo>
                <a:lnTo>
                  <a:pt x="243" y="54"/>
                </a:lnTo>
                <a:lnTo>
                  <a:pt x="193" y="33"/>
                </a:lnTo>
                <a:lnTo>
                  <a:pt x="167" y="24"/>
                </a:lnTo>
                <a:lnTo>
                  <a:pt x="140" y="16"/>
                </a:lnTo>
                <a:lnTo>
                  <a:pt x="113" y="11"/>
                </a:lnTo>
                <a:lnTo>
                  <a:pt x="85" y="5"/>
                </a:lnTo>
                <a:lnTo>
                  <a:pt x="58" y="2"/>
                </a:lnTo>
                <a:lnTo>
                  <a:pt x="28" y="0"/>
                </a:lnTo>
                <a:lnTo>
                  <a:pt x="0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11" name="Freeform 68"/>
          <p:cNvSpPr>
            <a:spLocks/>
          </p:cNvSpPr>
          <p:nvPr/>
        </p:nvSpPr>
        <p:spPr bwMode="auto">
          <a:xfrm>
            <a:off x="2455863" y="3284538"/>
            <a:ext cx="90487" cy="28575"/>
          </a:xfrm>
          <a:custGeom>
            <a:avLst/>
            <a:gdLst>
              <a:gd name="T0" fmla="*/ 0 w 57"/>
              <a:gd name="T1" fmla="*/ 2147483647 h 18"/>
              <a:gd name="T2" fmla="*/ 2147483647 w 57"/>
              <a:gd name="T3" fmla="*/ 2147483647 h 18"/>
              <a:gd name="T4" fmla="*/ 2147483647 w 57"/>
              <a:gd name="T5" fmla="*/ 2147483647 h 18"/>
              <a:gd name="T6" fmla="*/ 2147483647 w 57"/>
              <a:gd name="T7" fmla="*/ 2147483647 h 18"/>
              <a:gd name="T8" fmla="*/ 2147483647 w 57"/>
              <a:gd name="T9" fmla="*/ 2147483647 h 18"/>
              <a:gd name="T10" fmla="*/ 2147483647 w 57"/>
              <a:gd name="T11" fmla="*/ 0 h 18"/>
              <a:gd name="T12" fmla="*/ 2147483647 w 57"/>
              <a:gd name="T13" fmla="*/ 2147483647 h 18"/>
              <a:gd name="T14" fmla="*/ 2147483647 w 57"/>
              <a:gd name="T15" fmla="*/ 2147483647 h 18"/>
              <a:gd name="T16" fmla="*/ 2147483647 w 57"/>
              <a:gd name="T17" fmla="*/ 2147483647 h 18"/>
              <a:gd name="T18" fmla="*/ 2147483647 w 57"/>
              <a:gd name="T19" fmla="*/ 2147483647 h 18"/>
              <a:gd name="T20" fmla="*/ 0 w 57"/>
              <a:gd name="T21" fmla="*/ 2147483647 h 18"/>
              <a:gd name="T22" fmla="*/ 0 w 57"/>
              <a:gd name="T23" fmla="*/ 2147483647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"/>
              <a:gd name="T37" fmla="*/ 0 h 18"/>
              <a:gd name="T38" fmla="*/ 57 w 57"/>
              <a:gd name="T39" fmla="*/ 18 h 1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" h="18">
                <a:moveTo>
                  <a:pt x="0" y="18"/>
                </a:moveTo>
                <a:lnTo>
                  <a:pt x="16" y="17"/>
                </a:lnTo>
                <a:lnTo>
                  <a:pt x="34" y="17"/>
                </a:lnTo>
                <a:lnTo>
                  <a:pt x="50" y="15"/>
                </a:lnTo>
                <a:lnTo>
                  <a:pt x="57" y="14"/>
                </a:lnTo>
                <a:lnTo>
                  <a:pt x="55" y="0"/>
                </a:lnTo>
                <a:lnTo>
                  <a:pt x="48" y="1"/>
                </a:lnTo>
                <a:lnTo>
                  <a:pt x="31" y="4"/>
                </a:lnTo>
                <a:lnTo>
                  <a:pt x="32" y="4"/>
                </a:lnTo>
                <a:lnTo>
                  <a:pt x="16" y="4"/>
                </a:lnTo>
                <a:lnTo>
                  <a:pt x="0" y="5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12" name="Freeform 69"/>
          <p:cNvSpPr>
            <a:spLocks/>
          </p:cNvSpPr>
          <p:nvPr/>
        </p:nvSpPr>
        <p:spPr bwMode="auto">
          <a:xfrm>
            <a:off x="2565400" y="3260725"/>
            <a:ext cx="90488" cy="41275"/>
          </a:xfrm>
          <a:custGeom>
            <a:avLst/>
            <a:gdLst>
              <a:gd name="T0" fmla="*/ 2147483647 w 57"/>
              <a:gd name="T1" fmla="*/ 2147483647 h 26"/>
              <a:gd name="T2" fmla="*/ 2147483647 w 57"/>
              <a:gd name="T3" fmla="*/ 2147483647 h 26"/>
              <a:gd name="T4" fmla="*/ 2147483647 w 57"/>
              <a:gd name="T5" fmla="*/ 2147483647 h 26"/>
              <a:gd name="T6" fmla="*/ 2147483647 w 57"/>
              <a:gd name="T7" fmla="*/ 2147483647 h 26"/>
              <a:gd name="T8" fmla="*/ 2147483647 w 57"/>
              <a:gd name="T9" fmla="*/ 2147483647 h 26"/>
              <a:gd name="T10" fmla="*/ 2147483647 w 57"/>
              <a:gd name="T11" fmla="*/ 2147483647 h 26"/>
              <a:gd name="T12" fmla="*/ 2147483647 w 57"/>
              <a:gd name="T13" fmla="*/ 0 h 26"/>
              <a:gd name="T14" fmla="*/ 2147483647 w 57"/>
              <a:gd name="T15" fmla="*/ 2147483647 h 26"/>
              <a:gd name="T16" fmla="*/ 2147483647 w 57"/>
              <a:gd name="T17" fmla="*/ 2147483647 h 26"/>
              <a:gd name="T18" fmla="*/ 2147483647 w 57"/>
              <a:gd name="T19" fmla="*/ 2147483647 h 26"/>
              <a:gd name="T20" fmla="*/ 2147483647 w 57"/>
              <a:gd name="T21" fmla="*/ 2147483647 h 26"/>
              <a:gd name="T22" fmla="*/ 0 w 57"/>
              <a:gd name="T23" fmla="*/ 2147483647 h 26"/>
              <a:gd name="T24" fmla="*/ 2147483647 w 57"/>
              <a:gd name="T25" fmla="*/ 2147483647 h 2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7"/>
              <a:gd name="T40" fmla="*/ 0 h 26"/>
              <a:gd name="T41" fmla="*/ 57 w 57"/>
              <a:gd name="T42" fmla="*/ 26 h 2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7" h="26">
                <a:moveTo>
                  <a:pt x="2" y="26"/>
                </a:moveTo>
                <a:lnTo>
                  <a:pt x="13" y="24"/>
                </a:lnTo>
                <a:lnTo>
                  <a:pt x="29" y="21"/>
                </a:lnTo>
                <a:lnTo>
                  <a:pt x="30" y="21"/>
                </a:lnTo>
                <a:lnTo>
                  <a:pt x="45" y="16"/>
                </a:lnTo>
                <a:lnTo>
                  <a:pt x="57" y="13"/>
                </a:lnTo>
                <a:lnTo>
                  <a:pt x="53" y="0"/>
                </a:lnTo>
                <a:lnTo>
                  <a:pt x="41" y="3"/>
                </a:lnTo>
                <a:lnTo>
                  <a:pt x="26" y="8"/>
                </a:lnTo>
                <a:lnTo>
                  <a:pt x="27" y="8"/>
                </a:lnTo>
                <a:lnTo>
                  <a:pt x="10" y="11"/>
                </a:lnTo>
                <a:lnTo>
                  <a:pt x="0" y="13"/>
                </a:lnTo>
                <a:lnTo>
                  <a:pt x="2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13" name="Freeform 70"/>
          <p:cNvSpPr>
            <a:spLocks/>
          </p:cNvSpPr>
          <p:nvPr/>
        </p:nvSpPr>
        <p:spPr bwMode="auto">
          <a:xfrm>
            <a:off x="2671763" y="3216275"/>
            <a:ext cx="88900" cy="57150"/>
          </a:xfrm>
          <a:custGeom>
            <a:avLst/>
            <a:gdLst>
              <a:gd name="T0" fmla="*/ 2147483647 w 56"/>
              <a:gd name="T1" fmla="*/ 2147483647 h 36"/>
              <a:gd name="T2" fmla="*/ 2147483647 w 56"/>
              <a:gd name="T3" fmla="*/ 2147483647 h 36"/>
              <a:gd name="T4" fmla="*/ 2147483647 w 56"/>
              <a:gd name="T5" fmla="*/ 2147483647 h 36"/>
              <a:gd name="T6" fmla="*/ 2147483647 w 56"/>
              <a:gd name="T7" fmla="*/ 2147483647 h 36"/>
              <a:gd name="T8" fmla="*/ 2147483647 w 56"/>
              <a:gd name="T9" fmla="*/ 2147483647 h 36"/>
              <a:gd name="T10" fmla="*/ 2147483647 w 56"/>
              <a:gd name="T11" fmla="*/ 2147483647 h 36"/>
              <a:gd name="T12" fmla="*/ 2147483647 w 56"/>
              <a:gd name="T13" fmla="*/ 2147483647 h 36"/>
              <a:gd name="T14" fmla="*/ 2147483647 w 56"/>
              <a:gd name="T15" fmla="*/ 2147483647 h 36"/>
              <a:gd name="T16" fmla="*/ 2147483647 w 56"/>
              <a:gd name="T17" fmla="*/ 0 h 36"/>
              <a:gd name="T18" fmla="*/ 2147483647 w 56"/>
              <a:gd name="T19" fmla="*/ 2147483647 h 36"/>
              <a:gd name="T20" fmla="*/ 2147483647 w 56"/>
              <a:gd name="T21" fmla="*/ 2147483647 h 36"/>
              <a:gd name="T22" fmla="*/ 2147483647 w 56"/>
              <a:gd name="T23" fmla="*/ 2147483647 h 36"/>
              <a:gd name="T24" fmla="*/ 2147483647 w 56"/>
              <a:gd name="T25" fmla="*/ 2147483647 h 36"/>
              <a:gd name="T26" fmla="*/ 2147483647 w 56"/>
              <a:gd name="T27" fmla="*/ 2147483647 h 36"/>
              <a:gd name="T28" fmla="*/ 2147483647 w 56"/>
              <a:gd name="T29" fmla="*/ 2147483647 h 36"/>
              <a:gd name="T30" fmla="*/ 2147483647 w 56"/>
              <a:gd name="T31" fmla="*/ 2147483647 h 36"/>
              <a:gd name="T32" fmla="*/ 0 w 56"/>
              <a:gd name="T33" fmla="*/ 2147483647 h 36"/>
              <a:gd name="T34" fmla="*/ 2147483647 w 56"/>
              <a:gd name="T35" fmla="*/ 2147483647 h 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6"/>
              <a:gd name="T55" fmla="*/ 0 h 36"/>
              <a:gd name="T56" fmla="*/ 56 w 56"/>
              <a:gd name="T57" fmla="*/ 36 h 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6" h="36">
                <a:moveTo>
                  <a:pt x="2" y="36"/>
                </a:moveTo>
                <a:lnTo>
                  <a:pt x="7" y="34"/>
                </a:lnTo>
                <a:lnTo>
                  <a:pt x="8" y="34"/>
                </a:lnTo>
                <a:lnTo>
                  <a:pt x="22" y="29"/>
                </a:lnTo>
                <a:lnTo>
                  <a:pt x="23" y="28"/>
                </a:lnTo>
                <a:lnTo>
                  <a:pt x="36" y="21"/>
                </a:lnTo>
                <a:lnTo>
                  <a:pt x="50" y="15"/>
                </a:lnTo>
                <a:lnTo>
                  <a:pt x="56" y="11"/>
                </a:lnTo>
                <a:lnTo>
                  <a:pt x="46" y="0"/>
                </a:lnTo>
                <a:lnTo>
                  <a:pt x="42" y="4"/>
                </a:lnTo>
                <a:lnTo>
                  <a:pt x="43" y="4"/>
                </a:lnTo>
                <a:lnTo>
                  <a:pt x="29" y="10"/>
                </a:lnTo>
                <a:lnTo>
                  <a:pt x="16" y="17"/>
                </a:lnTo>
                <a:lnTo>
                  <a:pt x="17" y="16"/>
                </a:lnTo>
                <a:lnTo>
                  <a:pt x="3" y="21"/>
                </a:lnTo>
                <a:lnTo>
                  <a:pt x="4" y="21"/>
                </a:lnTo>
                <a:lnTo>
                  <a:pt x="0" y="22"/>
                </a:lnTo>
                <a:lnTo>
                  <a:pt x="2" y="3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14" name="Freeform 71"/>
          <p:cNvSpPr>
            <a:spLocks/>
          </p:cNvSpPr>
          <p:nvPr/>
        </p:nvSpPr>
        <p:spPr bwMode="auto">
          <a:xfrm>
            <a:off x="2765425" y="3155950"/>
            <a:ext cx="82550" cy="68263"/>
          </a:xfrm>
          <a:custGeom>
            <a:avLst/>
            <a:gdLst>
              <a:gd name="T0" fmla="*/ 2147483647 w 52"/>
              <a:gd name="T1" fmla="*/ 2147483647 h 43"/>
              <a:gd name="T2" fmla="*/ 2147483647 w 52"/>
              <a:gd name="T3" fmla="*/ 2147483647 h 43"/>
              <a:gd name="T4" fmla="*/ 2147483647 w 52"/>
              <a:gd name="T5" fmla="*/ 2147483647 h 43"/>
              <a:gd name="T6" fmla="*/ 2147483647 w 52"/>
              <a:gd name="T7" fmla="*/ 2147483647 h 43"/>
              <a:gd name="T8" fmla="*/ 2147483647 w 52"/>
              <a:gd name="T9" fmla="*/ 2147483647 h 43"/>
              <a:gd name="T10" fmla="*/ 2147483647 w 52"/>
              <a:gd name="T11" fmla="*/ 2147483647 h 43"/>
              <a:gd name="T12" fmla="*/ 2147483647 w 52"/>
              <a:gd name="T13" fmla="*/ 2147483647 h 43"/>
              <a:gd name="T14" fmla="*/ 2147483647 w 52"/>
              <a:gd name="T15" fmla="*/ 0 h 43"/>
              <a:gd name="T16" fmla="*/ 2147483647 w 52"/>
              <a:gd name="T17" fmla="*/ 2147483647 h 43"/>
              <a:gd name="T18" fmla="*/ 2147483647 w 52"/>
              <a:gd name="T19" fmla="*/ 2147483647 h 43"/>
              <a:gd name="T20" fmla="*/ 2147483647 w 52"/>
              <a:gd name="T21" fmla="*/ 2147483647 h 43"/>
              <a:gd name="T22" fmla="*/ 2147483647 w 52"/>
              <a:gd name="T23" fmla="*/ 2147483647 h 43"/>
              <a:gd name="T24" fmla="*/ 2147483647 w 52"/>
              <a:gd name="T25" fmla="*/ 2147483647 h 43"/>
              <a:gd name="T26" fmla="*/ 0 w 52"/>
              <a:gd name="T27" fmla="*/ 2147483647 h 43"/>
              <a:gd name="T28" fmla="*/ 2147483647 w 52"/>
              <a:gd name="T29" fmla="*/ 2147483647 h 4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2"/>
              <a:gd name="T46" fmla="*/ 0 h 43"/>
              <a:gd name="T47" fmla="*/ 52 w 52"/>
              <a:gd name="T48" fmla="*/ 43 h 4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2" h="43">
                <a:moveTo>
                  <a:pt x="7" y="43"/>
                </a:moveTo>
                <a:lnTo>
                  <a:pt x="16" y="37"/>
                </a:lnTo>
                <a:lnTo>
                  <a:pt x="17" y="37"/>
                </a:lnTo>
                <a:lnTo>
                  <a:pt x="40" y="20"/>
                </a:lnTo>
                <a:lnTo>
                  <a:pt x="40" y="18"/>
                </a:lnTo>
                <a:lnTo>
                  <a:pt x="51" y="10"/>
                </a:lnTo>
                <a:lnTo>
                  <a:pt x="52" y="8"/>
                </a:lnTo>
                <a:lnTo>
                  <a:pt x="43" y="0"/>
                </a:lnTo>
                <a:lnTo>
                  <a:pt x="41" y="1"/>
                </a:lnTo>
                <a:lnTo>
                  <a:pt x="31" y="10"/>
                </a:lnTo>
                <a:lnTo>
                  <a:pt x="31" y="8"/>
                </a:lnTo>
                <a:lnTo>
                  <a:pt x="7" y="26"/>
                </a:lnTo>
                <a:lnTo>
                  <a:pt x="9" y="26"/>
                </a:lnTo>
                <a:lnTo>
                  <a:pt x="0" y="32"/>
                </a:lnTo>
                <a:lnTo>
                  <a:pt x="7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15" name="Freeform 72"/>
          <p:cNvSpPr>
            <a:spLocks/>
          </p:cNvSpPr>
          <p:nvPr/>
        </p:nvSpPr>
        <p:spPr bwMode="auto">
          <a:xfrm>
            <a:off x="2847975" y="3074988"/>
            <a:ext cx="73025" cy="79375"/>
          </a:xfrm>
          <a:custGeom>
            <a:avLst/>
            <a:gdLst>
              <a:gd name="T0" fmla="*/ 2147483647 w 46"/>
              <a:gd name="T1" fmla="*/ 2147483647 h 50"/>
              <a:gd name="T2" fmla="*/ 2147483647 w 46"/>
              <a:gd name="T3" fmla="*/ 2147483647 h 50"/>
              <a:gd name="T4" fmla="*/ 2147483647 w 46"/>
              <a:gd name="T5" fmla="*/ 2147483647 h 50"/>
              <a:gd name="T6" fmla="*/ 2147483647 w 46"/>
              <a:gd name="T7" fmla="*/ 2147483647 h 50"/>
              <a:gd name="T8" fmla="*/ 2147483647 w 46"/>
              <a:gd name="T9" fmla="*/ 2147483647 h 50"/>
              <a:gd name="T10" fmla="*/ 2147483647 w 46"/>
              <a:gd name="T11" fmla="*/ 0 h 50"/>
              <a:gd name="T12" fmla="*/ 2147483647 w 46"/>
              <a:gd name="T13" fmla="*/ 2147483647 h 50"/>
              <a:gd name="T14" fmla="*/ 2147483647 w 46"/>
              <a:gd name="T15" fmla="*/ 2147483647 h 50"/>
              <a:gd name="T16" fmla="*/ 2147483647 w 46"/>
              <a:gd name="T17" fmla="*/ 2147483647 h 50"/>
              <a:gd name="T18" fmla="*/ 0 w 46"/>
              <a:gd name="T19" fmla="*/ 2147483647 h 50"/>
              <a:gd name="T20" fmla="*/ 2147483647 w 46"/>
              <a:gd name="T21" fmla="*/ 2147483647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6"/>
              <a:gd name="T34" fmla="*/ 0 h 50"/>
              <a:gd name="T35" fmla="*/ 46 w 46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6" h="50">
                <a:moveTo>
                  <a:pt x="12" y="50"/>
                </a:moveTo>
                <a:lnTo>
                  <a:pt x="20" y="41"/>
                </a:lnTo>
                <a:lnTo>
                  <a:pt x="29" y="30"/>
                </a:lnTo>
                <a:lnTo>
                  <a:pt x="29" y="29"/>
                </a:lnTo>
                <a:lnTo>
                  <a:pt x="46" y="7"/>
                </a:lnTo>
                <a:lnTo>
                  <a:pt x="34" y="0"/>
                </a:lnTo>
                <a:lnTo>
                  <a:pt x="18" y="22"/>
                </a:lnTo>
                <a:lnTo>
                  <a:pt x="18" y="21"/>
                </a:lnTo>
                <a:lnTo>
                  <a:pt x="8" y="32"/>
                </a:lnTo>
                <a:lnTo>
                  <a:pt x="0" y="41"/>
                </a:lnTo>
                <a:lnTo>
                  <a:pt x="12" y="5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16" name="Freeform 73"/>
          <p:cNvSpPr>
            <a:spLocks/>
          </p:cNvSpPr>
          <p:nvPr/>
        </p:nvSpPr>
        <p:spPr bwMode="auto">
          <a:xfrm>
            <a:off x="2913063" y="2984500"/>
            <a:ext cx="53975" cy="84138"/>
          </a:xfrm>
          <a:custGeom>
            <a:avLst/>
            <a:gdLst>
              <a:gd name="T0" fmla="*/ 2147483647 w 34"/>
              <a:gd name="T1" fmla="*/ 2147483647 h 53"/>
              <a:gd name="T2" fmla="*/ 2147483647 w 34"/>
              <a:gd name="T3" fmla="*/ 2147483647 h 53"/>
              <a:gd name="T4" fmla="*/ 2147483647 w 34"/>
              <a:gd name="T5" fmla="*/ 2147483647 h 53"/>
              <a:gd name="T6" fmla="*/ 2147483647 w 34"/>
              <a:gd name="T7" fmla="*/ 2147483647 h 53"/>
              <a:gd name="T8" fmla="*/ 2147483647 w 34"/>
              <a:gd name="T9" fmla="*/ 2147483647 h 53"/>
              <a:gd name="T10" fmla="*/ 2147483647 w 34"/>
              <a:gd name="T11" fmla="*/ 2147483647 h 53"/>
              <a:gd name="T12" fmla="*/ 2147483647 w 34"/>
              <a:gd name="T13" fmla="*/ 2147483647 h 53"/>
              <a:gd name="T14" fmla="*/ 2147483647 w 34"/>
              <a:gd name="T15" fmla="*/ 0 h 53"/>
              <a:gd name="T16" fmla="*/ 2147483647 w 34"/>
              <a:gd name="T17" fmla="*/ 2147483647 h 53"/>
              <a:gd name="T18" fmla="*/ 2147483647 w 34"/>
              <a:gd name="T19" fmla="*/ 2147483647 h 53"/>
              <a:gd name="T20" fmla="*/ 2147483647 w 34"/>
              <a:gd name="T21" fmla="*/ 2147483647 h 53"/>
              <a:gd name="T22" fmla="*/ 2147483647 w 34"/>
              <a:gd name="T23" fmla="*/ 2147483647 h 53"/>
              <a:gd name="T24" fmla="*/ 2147483647 w 34"/>
              <a:gd name="T25" fmla="*/ 2147483647 h 53"/>
              <a:gd name="T26" fmla="*/ 0 w 34"/>
              <a:gd name="T27" fmla="*/ 2147483647 h 53"/>
              <a:gd name="T28" fmla="*/ 2147483647 w 34"/>
              <a:gd name="T29" fmla="*/ 2147483647 h 5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"/>
              <a:gd name="T46" fmla="*/ 0 h 53"/>
              <a:gd name="T47" fmla="*/ 34 w 34"/>
              <a:gd name="T48" fmla="*/ 53 h 5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" h="53">
                <a:moveTo>
                  <a:pt x="12" y="53"/>
                </a:moveTo>
                <a:lnTo>
                  <a:pt x="19" y="40"/>
                </a:lnTo>
                <a:lnTo>
                  <a:pt x="19" y="39"/>
                </a:lnTo>
                <a:lnTo>
                  <a:pt x="25" y="27"/>
                </a:lnTo>
                <a:lnTo>
                  <a:pt x="26" y="27"/>
                </a:lnTo>
                <a:lnTo>
                  <a:pt x="30" y="15"/>
                </a:lnTo>
                <a:lnTo>
                  <a:pt x="34" y="4"/>
                </a:lnTo>
                <a:lnTo>
                  <a:pt x="20" y="0"/>
                </a:lnTo>
                <a:lnTo>
                  <a:pt x="16" y="11"/>
                </a:lnTo>
                <a:lnTo>
                  <a:pt x="12" y="23"/>
                </a:lnTo>
                <a:lnTo>
                  <a:pt x="13" y="23"/>
                </a:lnTo>
                <a:lnTo>
                  <a:pt x="7" y="35"/>
                </a:lnTo>
                <a:lnTo>
                  <a:pt x="7" y="34"/>
                </a:lnTo>
                <a:lnTo>
                  <a:pt x="0" y="46"/>
                </a:lnTo>
                <a:lnTo>
                  <a:pt x="12" y="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17" name="Freeform 74"/>
          <p:cNvSpPr>
            <a:spLocks/>
          </p:cNvSpPr>
          <p:nvPr/>
        </p:nvSpPr>
        <p:spPr bwMode="auto">
          <a:xfrm>
            <a:off x="2952750" y="2879725"/>
            <a:ext cx="33338" cy="87313"/>
          </a:xfrm>
          <a:custGeom>
            <a:avLst/>
            <a:gdLst>
              <a:gd name="T0" fmla="*/ 2147483647 w 21"/>
              <a:gd name="T1" fmla="*/ 2147483647 h 55"/>
              <a:gd name="T2" fmla="*/ 2147483647 w 21"/>
              <a:gd name="T3" fmla="*/ 2147483647 h 55"/>
              <a:gd name="T4" fmla="*/ 2147483647 w 21"/>
              <a:gd name="T5" fmla="*/ 2147483647 h 55"/>
              <a:gd name="T6" fmla="*/ 2147483647 w 21"/>
              <a:gd name="T7" fmla="*/ 2147483647 h 55"/>
              <a:gd name="T8" fmla="*/ 2147483647 w 21"/>
              <a:gd name="T9" fmla="*/ 2147483647 h 55"/>
              <a:gd name="T10" fmla="*/ 2147483647 w 21"/>
              <a:gd name="T11" fmla="*/ 2147483647 h 55"/>
              <a:gd name="T12" fmla="*/ 2147483647 w 21"/>
              <a:gd name="T13" fmla="*/ 2147483647 h 55"/>
              <a:gd name="T14" fmla="*/ 2147483647 w 21"/>
              <a:gd name="T15" fmla="*/ 2147483647 h 55"/>
              <a:gd name="T16" fmla="*/ 2147483647 w 21"/>
              <a:gd name="T17" fmla="*/ 2147483647 h 55"/>
              <a:gd name="T18" fmla="*/ 2147483647 w 21"/>
              <a:gd name="T19" fmla="*/ 0 h 55"/>
              <a:gd name="T20" fmla="*/ 2147483647 w 21"/>
              <a:gd name="T21" fmla="*/ 2147483647 h 55"/>
              <a:gd name="T22" fmla="*/ 2147483647 w 21"/>
              <a:gd name="T23" fmla="*/ 2147483647 h 55"/>
              <a:gd name="T24" fmla="*/ 2147483647 w 21"/>
              <a:gd name="T25" fmla="*/ 2147483647 h 55"/>
              <a:gd name="T26" fmla="*/ 2147483647 w 21"/>
              <a:gd name="T27" fmla="*/ 2147483647 h 55"/>
              <a:gd name="T28" fmla="*/ 2147483647 w 21"/>
              <a:gd name="T29" fmla="*/ 2147483647 h 55"/>
              <a:gd name="T30" fmla="*/ 0 w 21"/>
              <a:gd name="T31" fmla="*/ 2147483647 h 55"/>
              <a:gd name="T32" fmla="*/ 0 w 21"/>
              <a:gd name="T33" fmla="*/ 2147483647 h 55"/>
              <a:gd name="T34" fmla="*/ 2147483647 w 21"/>
              <a:gd name="T35" fmla="*/ 2147483647 h 5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1"/>
              <a:gd name="T55" fmla="*/ 0 h 55"/>
              <a:gd name="T56" fmla="*/ 21 w 21"/>
              <a:gd name="T57" fmla="*/ 55 h 5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1" h="55">
                <a:moveTo>
                  <a:pt x="14" y="55"/>
                </a:moveTo>
                <a:lnTo>
                  <a:pt x="14" y="53"/>
                </a:lnTo>
                <a:lnTo>
                  <a:pt x="14" y="55"/>
                </a:lnTo>
                <a:lnTo>
                  <a:pt x="17" y="41"/>
                </a:lnTo>
                <a:lnTo>
                  <a:pt x="18" y="28"/>
                </a:lnTo>
                <a:lnTo>
                  <a:pt x="18" y="27"/>
                </a:lnTo>
                <a:lnTo>
                  <a:pt x="20" y="13"/>
                </a:lnTo>
                <a:lnTo>
                  <a:pt x="20" y="14"/>
                </a:lnTo>
                <a:lnTo>
                  <a:pt x="21" y="3"/>
                </a:lnTo>
                <a:lnTo>
                  <a:pt x="7" y="0"/>
                </a:lnTo>
                <a:lnTo>
                  <a:pt x="5" y="12"/>
                </a:lnTo>
                <a:lnTo>
                  <a:pt x="5" y="13"/>
                </a:lnTo>
                <a:lnTo>
                  <a:pt x="4" y="27"/>
                </a:lnTo>
                <a:lnTo>
                  <a:pt x="4" y="26"/>
                </a:lnTo>
                <a:lnTo>
                  <a:pt x="3" y="39"/>
                </a:lnTo>
                <a:lnTo>
                  <a:pt x="0" y="52"/>
                </a:lnTo>
                <a:lnTo>
                  <a:pt x="0" y="55"/>
                </a:lnTo>
                <a:lnTo>
                  <a:pt x="14" y="5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18" name="Freeform 75"/>
          <p:cNvSpPr>
            <a:spLocks/>
          </p:cNvSpPr>
          <p:nvPr/>
        </p:nvSpPr>
        <p:spPr bwMode="auto">
          <a:xfrm>
            <a:off x="2455863" y="3252788"/>
            <a:ext cx="93662" cy="88900"/>
          </a:xfrm>
          <a:custGeom>
            <a:avLst/>
            <a:gdLst>
              <a:gd name="T0" fmla="*/ 2147483647 w 59"/>
              <a:gd name="T1" fmla="*/ 0 h 56"/>
              <a:gd name="T2" fmla="*/ 0 w 59"/>
              <a:gd name="T3" fmla="*/ 2147483647 h 56"/>
              <a:gd name="T4" fmla="*/ 2147483647 w 59"/>
              <a:gd name="T5" fmla="*/ 2147483647 h 56"/>
              <a:gd name="T6" fmla="*/ 2147483647 w 59"/>
              <a:gd name="T7" fmla="*/ 2147483647 h 56"/>
              <a:gd name="T8" fmla="*/ 2147483647 w 59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6"/>
              <a:gd name="T17" fmla="*/ 59 w 59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6">
                <a:moveTo>
                  <a:pt x="56" y="0"/>
                </a:moveTo>
                <a:lnTo>
                  <a:pt x="0" y="31"/>
                </a:lnTo>
                <a:lnTo>
                  <a:pt x="59" y="56"/>
                </a:lnTo>
                <a:lnTo>
                  <a:pt x="29" y="29"/>
                </a:lnTo>
                <a:lnTo>
                  <a:pt x="5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19" name="Freeform 76"/>
          <p:cNvSpPr>
            <a:spLocks/>
          </p:cNvSpPr>
          <p:nvPr/>
        </p:nvSpPr>
        <p:spPr bwMode="auto">
          <a:xfrm>
            <a:off x="2430463" y="3213100"/>
            <a:ext cx="173037" cy="161925"/>
          </a:xfrm>
          <a:custGeom>
            <a:avLst/>
            <a:gdLst>
              <a:gd name="T0" fmla="*/ 2147483647 w 109"/>
              <a:gd name="T1" fmla="*/ 0 h 102"/>
              <a:gd name="T2" fmla="*/ 0 w 109"/>
              <a:gd name="T3" fmla="*/ 2147483647 h 102"/>
              <a:gd name="T4" fmla="*/ 2147483647 w 109"/>
              <a:gd name="T5" fmla="*/ 2147483647 h 102"/>
              <a:gd name="T6" fmla="*/ 2147483647 w 109"/>
              <a:gd name="T7" fmla="*/ 2147483647 h 102"/>
              <a:gd name="T8" fmla="*/ 2147483647 w 109"/>
              <a:gd name="T9" fmla="*/ 2147483647 h 102"/>
              <a:gd name="T10" fmla="*/ 2147483647 w 109"/>
              <a:gd name="T11" fmla="*/ 0 h 102"/>
              <a:gd name="T12" fmla="*/ 2147483647 w 109"/>
              <a:gd name="T13" fmla="*/ 2147483647 h 102"/>
              <a:gd name="T14" fmla="*/ 2147483647 w 109"/>
              <a:gd name="T15" fmla="*/ 2147483647 h 102"/>
              <a:gd name="T16" fmla="*/ 2147483647 w 109"/>
              <a:gd name="T17" fmla="*/ 2147483647 h 102"/>
              <a:gd name="T18" fmla="*/ 2147483647 w 109"/>
              <a:gd name="T19" fmla="*/ 2147483647 h 102"/>
              <a:gd name="T20" fmla="*/ 2147483647 w 109"/>
              <a:gd name="T21" fmla="*/ 2147483647 h 102"/>
              <a:gd name="T22" fmla="*/ 2147483647 w 109"/>
              <a:gd name="T23" fmla="*/ 2147483647 h 102"/>
              <a:gd name="T24" fmla="*/ 2147483647 w 109"/>
              <a:gd name="T25" fmla="*/ 2147483647 h 102"/>
              <a:gd name="T26" fmla="*/ 2147483647 w 109"/>
              <a:gd name="T27" fmla="*/ 2147483647 h 102"/>
              <a:gd name="T28" fmla="*/ 2147483647 w 109"/>
              <a:gd name="T29" fmla="*/ 0 h 10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9"/>
              <a:gd name="T46" fmla="*/ 0 h 102"/>
              <a:gd name="T47" fmla="*/ 109 w 109"/>
              <a:gd name="T48" fmla="*/ 102 h 10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9" h="102">
                <a:moveTo>
                  <a:pt x="106" y="0"/>
                </a:moveTo>
                <a:lnTo>
                  <a:pt x="0" y="57"/>
                </a:lnTo>
                <a:lnTo>
                  <a:pt x="109" y="102"/>
                </a:lnTo>
                <a:lnTo>
                  <a:pt x="50" y="50"/>
                </a:lnTo>
                <a:lnTo>
                  <a:pt x="50" y="59"/>
                </a:lnTo>
                <a:lnTo>
                  <a:pt x="106" y="0"/>
                </a:lnTo>
                <a:lnTo>
                  <a:pt x="67" y="21"/>
                </a:lnTo>
                <a:lnTo>
                  <a:pt x="36" y="54"/>
                </a:lnTo>
                <a:lnTo>
                  <a:pt x="71" y="85"/>
                </a:lnTo>
                <a:lnTo>
                  <a:pt x="78" y="74"/>
                </a:lnTo>
                <a:lnTo>
                  <a:pt x="18" y="50"/>
                </a:lnTo>
                <a:lnTo>
                  <a:pt x="19" y="62"/>
                </a:lnTo>
                <a:lnTo>
                  <a:pt x="75" y="31"/>
                </a:lnTo>
                <a:lnTo>
                  <a:pt x="67" y="21"/>
                </a:lnTo>
                <a:lnTo>
                  <a:pt x="10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20" name="Rectangle 77"/>
          <p:cNvSpPr>
            <a:spLocks noChangeArrowheads="1"/>
          </p:cNvSpPr>
          <p:nvPr/>
        </p:nvSpPr>
        <p:spPr bwMode="auto">
          <a:xfrm>
            <a:off x="2462213" y="2928938"/>
            <a:ext cx="3905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300" b="1">
                <a:solidFill>
                  <a:srgbClr val="212121"/>
                </a:solidFill>
              </a:rPr>
              <a:t>+ NO</a:t>
            </a:r>
            <a:endParaRPr lang="fr-FR"/>
          </a:p>
        </p:txBody>
      </p:sp>
      <p:sp>
        <p:nvSpPr>
          <p:cNvPr id="390221" name="Rectangle 78"/>
          <p:cNvSpPr>
            <a:spLocks noChangeArrowheads="1"/>
          </p:cNvSpPr>
          <p:nvPr/>
        </p:nvSpPr>
        <p:spPr bwMode="auto">
          <a:xfrm>
            <a:off x="2843213" y="2973388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9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90222" name="Rectangle 79"/>
          <p:cNvSpPr>
            <a:spLocks noChangeArrowheads="1"/>
          </p:cNvSpPr>
          <p:nvPr/>
        </p:nvSpPr>
        <p:spPr bwMode="auto">
          <a:xfrm>
            <a:off x="1890713" y="3192463"/>
            <a:ext cx="1285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H</a:t>
            </a:r>
            <a:endParaRPr lang="fr-FR"/>
          </a:p>
        </p:txBody>
      </p:sp>
      <p:sp>
        <p:nvSpPr>
          <p:cNvPr id="390223" name="Rectangle 80"/>
          <p:cNvSpPr>
            <a:spLocks noChangeArrowheads="1"/>
          </p:cNvSpPr>
          <p:nvPr/>
        </p:nvSpPr>
        <p:spPr bwMode="auto">
          <a:xfrm>
            <a:off x="2030413" y="3192463"/>
            <a:ext cx="1285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N</a:t>
            </a:r>
            <a:endParaRPr lang="fr-FR"/>
          </a:p>
        </p:txBody>
      </p:sp>
      <p:sp>
        <p:nvSpPr>
          <p:cNvPr id="390224" name="Rectangle 81"/>
          <p:cNvSpPr>
            <a:spLocks noChangeArrowheads="1"/>
          </p:cNvSpPr>
          <p:nvPr/>
        </p:nvSpPr>
        <p:spPr bwMode="auto">
          <a:xfrm>
            <a:off x="2171700" y="3192463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O</a:t>
            </a:r>
            <a:endParaRPr lang="fr-FR"/>
          </a:p>
        </p:txBody>
      </p:sp>
      <p:sp>
        <p:nvSpPr>
          <p:cNvPr id="390225" name="Rectangle 82"/>
          <p:cNvSpPr>
            <a:spLocks noChangeArrowheads="1"/>
          </p:cNvSpPr>
          <p:nvPr/>
        </p:nvSpPr>
        <p:spPr bwMode="auto">
          <a:xfrm>
            <a:off x="2305050" y="32416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2121"/>
                </a:solidFill>
              </a:rPr>
              <a:t>3</a:t>
            </a:r>
            <a:endParaRPr lang="fr-FR"/>
          </a:p>
        </p:txBody>
      </p:sp>
      <p:sp>
        <p:nvSpPr>
          <p:cNvPr id="390226" name="Rectangle 83"/>
          <p:cNvSpPr>
            <a:spLocks noChangeArrowheads="1"/>
          </p:cNvSpPr>
          <p:nvPr/>
        </p:nvSpPr>
        <p:spPr bwMode="auto">
          <a:xfrm>
            <a:off x="4271963" y="2414588"/>
            <a:ext cx="9366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/>
              <a:t>h</a:t>
            </a:r>
            <a:endParaRPr lang="fr-FR"/>
          </a:p>
        </p:txBody>
      </p:sp>
      <p:sp>
        <p:nvSpPr>
          <p:cNvPr id="390227" name="Rectangle 84"/>
          <p:cNvSpPr>
            <a:spLocks noChangeArrowheads="1"/>
          </p:cNvSpPr>
          <p:nvPr/>
        </p:nvSpPr>
        <p:spPr bwMode="auto">
          <a:xfrm>
            <a:off x="4379913" y="2400300"/>
            <a:ext cx="793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>
                <a:latin typeface="Symbol" pitchFamily="18" charset="2"/>
              </a:rPr>
              <a:t>n</a:t>
            </a:r>
            <a:endParaRPr lang="fr-FR"/>
          </a:p>
        </p:txBody>
      </p:sp>
      <p:sp>
        <p:nvSpPr>
          <p:cNvPr id="390228" name="Rectangle 85"/>
          <p:cNvSpPr>
            <a:spLocks noChangeArrowheads="1"/>
          </p:cNvSpPr>
          <p:nvPr/>
        </p:nvSpPr>
        <p:spPr bwMode="auto">
          <a:xfrm>
            <a:off x="5797550" y="2709863"/>
            <a:ext cx="9366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/>
              <a:t>h</a:t>
            </a:r>
            <a:endParaRPr lang="fr-FR"/>
          </a:p>
        </p:txBody>
      </p:sp>
      <p:sp>
        <p:nvSpPr>
          <p:cNvPr id="390229" name="Rectangle 86"/>
          <p:cNvSpPr>
            <a:spLocks noChangeArrowheads="1"/>
          </p:cNvSpPr>
          <p:nvPr/>
        </p:nvSpPr>
        <p:spPr bwMode="auto">
          <a:xfrm>
            <a:off x="5905500" y="2697163"/>
            <a:ext cx="793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>
                <a:latin typeface="Symbol" pitchFamily="18" charset="2"/>
              </a:rPr>
              <a:t>n</a:t>
            </a:r>
            <a:endParaRPr lang="fr-FR"/>
          </a:p>
        </p:txBody>
      </p:sp>
      <p:sp>
        <p:nvSpPr>
          <p:cNvPr id="390230" name="Rectangle 87"/>
          <p:cNvSpPr>
            <a:spLocks noChangeArrowheads="1"/>
          </p:cNvSpPr>
          <p:nvPr/>
        </p:nvSpPr>
        <p:spPr bwMode="auto">
          <a:xfrm>
            <a:off x="7380288" y="2327275"/>
            <a:ext cx="22225" cy="841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0231" name="Rectangle 88"/>
          <p:cNvSpPr>
            <a:spLocks noChangeArrowheads="1"/>
          </p:cNvSpPr>
          <p:nvPr/>
        </p:nvSpPr>
        <p:spPr bwMode="auto">
          <a:xfrm>
            <a:off x="7380288" y="2222500"/>
            <a:ext cx="22225" cy="841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0232" name="Rectangle 89"/>
          <p:cNvSpPr>
            <a:spLocks noChangeArrowheads="1"/>
          </p:cNvSpPr>
          <p:nvPr/>
        </p:nvSpPr>
        <p:spPr bwMode="auto">
          <a:xfrm>
            <a:off x="7380288" y="2117725"/>
            <a:ext cx="22225" cy="841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0233" name="Rectangle 90"/>
          <p:cNvSpPr>
            <a:spLocks noChangeArrowheads="1"/>
          </p:cNvSpPr>
          <p:nvPr/>
        </p:nvSpPr>
        <p:spPr bwMode="auto">
          <a:xfrm>
            <a:off x="7380288" y="2011363"/>
            <a:ext cx="22225" cy="841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0234" name="Rectangle 91"/>
          <p:cNvSpPr>
            <a:spLocks noChangeArrowheads="1"/>
          </p:cNvSpPr>
          <p:nvPr/>
        </p:nvSpPr>
        <p:spPr bwMode="auto">
          <a:xfrm>
            <a:off x="7380288" y="1906588"/>
            <a:ext cx="22225" cy="841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0235" name="Rectangle 92"/>
          <p:cNvSpPr>
            <a:spLocks noChangeArrowheads="1"/>
          </p:cNvSpPr>
          <p:nvPr/>
        </p:nvSpPr>
        <p:spPr bwMode="auto">
          <a:xfrm>
            <a:off x="7380288" y="1801813"/>
            <a:ext cx="22225" cy="841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0236" name="Rectangle 93"/>
          <p:cNvSpPr>
            <a:spLocks noChangeArrowheads="1"/>
          </p:cNvSpPr>
          <p:nvPr/>
        </p:nvSpPr>
        <p:spPr bwMode="auto">
          <a:xfrm>
            <a:off x="7380288" y="1697038"/>
            <a:ext cx="22225" cy="841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0237" name="Rectangle 94"/>
          <p:cNvSpPr>
            <a:spLocks noChangeArrowheads="1"/>
          </p:cNvSpPr>
          <p:nvPr/>
        </p:nvSpPr>
        <p:spPr bwMode="auto">
          <a:xfrm>
            <a:off x="7380288" y="1598613"/>
            <a:ext cx="22225" cy="777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0238" name="Freeform 95"/>
          <p:cNvSpPr>
            <a:spLocks/>
          </p:cNvSpPr>
          <p:nvPr/>
        </p:nvSpPr>
        <p:spPr bwMode="auto">
          <a:xfrm>
            <a:off x="7345363" y="1598613"/>
            <a:ext cx="92075" cy="87312"/>
          </a:xfrm>
          <a:custGeom>
            <a:avLst/>
            <a:gdLst>
              <a:gd name="T0" fmla="*/ 0 w 58"/>
              <a:gd name="T1" fmla="*/ 2147483647 h 55"/>
              <a:gd name="T2" fmla="*/ 2147483647 w 58"/>
              <a:gd name="T3" fmla="*/ 0 h 55"/>
              <a:gd name="T4" fmla="*/ 2147483647 w 58"/>
              <a:gd name="T5" fmla="*/ 2147483647 h 55"/>
              <a:gd name="T6" fmla="*/ 2147483647 w 58"/>
              <a:gd name="T7" fmla="*/ 2147483647 h 55"/>
              <a:gd name="T8" fmla="*/ 0 w 58"/>
              <a:gd name="T9" fmla="*/ 2147483647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55"/>
              <a:gd name="T17" fmla="*/ 58 w 58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55">
                <a:moveTo>
                  <a:pt x="0" y="55"/>
                </a:moveTo>
                <a:lnTo>
                  <a:pt x="29" y="0"/>
                </a:lnTo>
                <a:lnTo>
                  <a:pt x="58" y="55"/>
                </a:lnTo>
                <a:lnTo>
                  <a:pt x="29" y="28"/>
                </a:lnTo>
                <a:lnTo>
                  <a:pt x="0" y="5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39" name="Freeform 96"/>
          <p:cNvSpPr>
            <a:spLocks/>
          </p:cNvSpPr>
          <p:nvPr/>
        </p:nvSpPr>
        <p:spPr bwMode="auto">
          <a:xfrm>
            <a:off x="7304088" y="1576388"/>
            <a:ext cx="174625" cy="161925"/>
          </a:xfrm>
          <a:custGeom>
            <a:avLst/>
            <a:gdLst>
              <a:gd name="T0" fmla="*/ 2147483647 w 110"/>
              <a:gd name="T1" fmla="*/ 2147483647 h 102"/>
              <a:gd name="T2" fmla="*/ 2147483647 w 110"/>
              <a:gd name="T3" fmla="*/ 2147483647 h 102"/>
              <a:gd name="T4" fmla="*/ 2147483647 w 110"/>
              <a:gd name="T5" fmla="*/ 2147483647 h 102"/>
              <a:gd name="T6" fmla="*/ 2147483647 w 110"/>
              <a:gd name="T7" fmla="*/ 2147483647 h 102"/>
              <a:gd name="T8" fmla="*/ 2147483647 w 110"/>
              <a:gd name="T9" fmla="*/ 2147483647 h 102"/>
              <a:gd name="T10" fmla="*/ 2147483647 w 110"/>
              <a:gd name="T11" fmla="*/ 2147483647 h 102"/>
              <a:gd name="T12" fmla="*/ 2147483647 w 110"/>
              <a:gd name="T13" fmla="*/ 2147483647 h 102"/>
              <a:gd name="T14" fmla="*/ 2147483647 w 110"/>
              <a:gd name="T15" fmla="*/ 2147483647 h 102"/>
              <a:gd name="T16" fmla="*/ 0 w 110"/>
              <a:gd name="T17" fmla="*/ 2147483647 h 102"/>
              <a:gd name="T18" fmla="*/ 2147483647 w 110"/>
              <a:gd name="T19" fmla="*/ 2147483647 h 102"/>
              <a:gd name="T20" fmla="*/ 2147483647 w 110"/>
              <a:gd name="T21" fmla="*/ 2147483647 h 102"/>
              <a:gd name="T22" fmla="*/ 2147483647 w 110"/>
              <a:gd name="T23" fmla="*/ 2147483647 h 102"/>
              <a:gd name="T24" fmla="*/ 2147483647 w 110"/>
              <a:gd name="T25" fmla="*/ 0 h 102"/>
              <a:gd name="T26" fmla="*/ 0 w 110"/>
              <a:gd name="T27" fmla="*/ 2147483647 h 102"/>
              <a:gd name="T28" fmla="*/ 2147483647 w 110"/>
              <a:gd name="T29" fmla="*/ 2147483647 h 10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0"/>
              <a:gd name="T46" fmla="*/ 0 h 102"/>
              <a:gd name="T47" fmla="*/ 110 w 110"/>
              <a:gd name="T48" fmla="*/ 102 h 10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0" h="102">
                <a:moveTo>
                  <a:pt x="21" y="65"/>
                </a:moveTo>
                <a:lnTo>
                  <a:pt x="31" y="73"/>
                </a:lnTo>
                <a:lnTo>
                  <a:pt x="61" y="17"/>
                </a:lnTo>
                <a:lnTo>
                  <a:pt x="49" y="17"/>
                </a:lnTo>
                <a:lnTo>
                  <a:pt x="78" y="73"/>
                </a:lnTo>
                <a:lnTo>
                  <a:pt x="89" y="65"/>
                </a:lnTo>
                <a:lnTo>
                  <a:pt x="55" y="33"/>
                </a:lnTo>
                <a:lnTo>
                  <a:pt x="21" y="65"/>
                </a:lnTo>
                <a:lnTo>
                  <a:pt x="0" y="102"/>
                </a:lnTo>
                <a:lnTo>
                  <a:pt x="60" y="46"/>
                </a:lnTo>
                <a:lnTo>
                  <a:pt x="50" y="46"/>
                </a:lnTo>
                <a:lnTo>
                  <a:pt x="110" y="102"/>
                </a:lnTo>
                <a:lnTo>
                  <a:pt x="55" y="0"/>
                </a:lnTo>
                <a:lnTo>
                  <a:pt x="0" y="102"/>
                </a:lnTo>
                <a:lnTo>
                  <a:pt x="21" y="6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40" name="Rectangle 97"/>
          <p:cNvSpPr>
            <a:spLocks noChangeArrowheads="1"/>
          </p:cNvSpPr>
          <p:nvPr/>
        </p:nvSpPr>
        <p:spPr bwMode="auto">
          <a:xfrm>
            <a:off x="7502525" y="1931988"/>
            <a:ext cx="3905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300" b="1">
                <a:solidFill>
                  <a:srgbClr val="212121"/>
                </a:solidFill>
              </a:rPr>
              <a:t>+ HO</a:t>
            </a:r>
            <a:endParaRPr lang="fr-FR"/>
          </a:p>
        </p:txBody>
      </p:sp>
      <p:sp>
        <p:nvSpPr>
          <p:cNvPr id="390241" name="Rectangle 98"/>
          <p:cNvSpPr>
            <a:spLocks noChangeArrowheads="1"/>
          </p:cNvSpPr>
          <p:nvPr/>
        </p:nvSpPr>
        <p:spPr bwMode="auto">
          <a:xfrm>
            <a:off x="7883525" y="1974850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9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90242" name="Freeform 99"/>
          <p:cNvSpPr>
            <a:spLocks/>
          </p:cNvSpPr>
          <p:nvPr/>
        </p:nvSpPr>
        <p:spPr bwMode="auto">
          <a:xfrm>
            <a:off x="3001963" y="2265363"/>
            <a:ext cx="30162" cy="85725"/>
          </a:xfrm>
          <a:custGeom>
            <a:avLst/>
            <a:gdLst>
              <a:gd name="T0" fmla="*/ 2147483647 w 19"/>
              <a:gd name="T1" fmla="*/ 2147483647 h 54"/>
              <a:gd name="T2" fmla="*/ 2147483647 w 19"/>
              <a:gd name="T3" fmla="*/ 2147483647 h 54"/>
              <a:gd name="T4" fmla="*/ 2147483647 w 19"/>
              <a:gd name="T5" fmla="*/ 2147483647 h 54"/>
              <a:gd name="T6" fmla="*/ 2147483647 w 19"/>
              <a:gd name="T7" fmla="*/ 2147483647 h 54"/>
              <a:gd name="T8" fmla="*/ 2147483647 w 19"/>
              <a:gd name="T9" fmla="*/ 0 h 54"/>
              <a:gd name="T10" fmla="*/ 0 w 19"/>
              <a:gd name="T11" fmla="*/ 2147483647 h 54"/>
              <a:gd name="T12" fmla="*/ 2147483647 w 19"/>
              <a:gd name="T13" fmla="*/ 2147483647 h 54"/>
              <a:gd name="T14" fmla="*/ 2147483647 w 19"/>
              <a:gd name="T15" fmla="*/ 2147483647 h 54"/>
              <a:gd name="T16" fmla="*/ 2147483647 w 19"/>
              <a:gd name="T17" fmla="*/ 2147483647 h 54"/>
              <a:gd name="T18" fmla="*/ 2147483647 w 19"/>
              <a:gd name="T19" fmla="*/ 2147483647 h 54"/>
              <a:gd name="T20" fmla="*/ 2147483647 w 19"/>
              <a:gd name="T21" fmla="*/ 2147483647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9"/>
              <a:gd name="T34" fmla="*/ 0 h 54"/>
              <a:gd name="T35" fmla="*/ 19 w 19"/>
              <a:gd name="T36" fmla="*/ 54 h 5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9" h="54">
                <a:moveTo>
                  <a:pt x="19" y="54"/>
                </a:moveTo>
                <a:lnTo>
                  <a:pt x="18" y="38"/>
                </a:lnTo>
                <a:lnTo>
                  <a:pt x="16" y="7"/>
                </a:lnTo>
                <a:lnTo>
                  <a:pt x="16" y="6"/>
                </a:lnTo>
                <a:lnTo>
                  <a:pt x="14" y="0"/>
                </a:lnTo>
                <a:lnTo>
                  <a:pt x="0" y="3"/>
                </a:lnTo>
                <a:lnTo>
                  <a:pt x="1" y="8"/>
                </a:lnTo>
                <a:lnTo>
                  <a:pt x="1" y="7"/>
                </a:lnTo>
                <a:lnTo>
                  <a:pt x="4" y="38"/>
                </a:lnTo>
                <a:lnTo>
                  <a:pt x="5" y="54"/>
                </a:lnTo>
                <a:lnTo>
                  <a:pt x="19" y="5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43" name="Freeform 100"/>
          <p:cNvSpPr>
            <a:spLocks/>
          </p:cNvSpPr>
          <p:nvPr/>
        </p:nvSpPr>
        <p:spPr bwMode="auto">
          <a:xfrm>
            <a:off x="2976563" y="2160588"/>
            <a:ext cx="44450" cy="87312"/>
          </a:xfrm>
          <a:custGeom>
            <a:avLst/>
            <a:gdLst>
              <a:gd name="T0" fmla="*/ 2147483647 w 28"/>
              <a:gd name="T1" fmla="*/ 2147483647 h 55"/>
              <a:gd name="T2" fmla="*/ 2147483647 w 28"/>
              <a:gd name="T3" fmla="*/ 2147483647 h 55"/>
              <a:gd name="T4" fmla="*/ 2147483647 w 28"/>
              <a:gd name="T5" fmla="*/ 2147483647 h 55"/>
              <a:gd name="T6" fmla="*/ 2147483647 w 28"/>
              <a:gd name="T7" fmla="*/ 2147483647 h 55"/>
              <a:gd name="T8" fmla="*/ 2147483647 w 28"/>
              <a:gd name="T9" fmla="*/ 2147483647 h 55"/>
              <a:gd name="T10" fmla="*/ 2147483647 w 28"/>
              <a:gd name="T11" fmla="*/ 0 h 55"/>
              <a:gd name="T12" fmla="*/ 0 w 28"/>
              <a:gd name="T13" fmla="*/ 2147483647 h 55"/>
              <a:gd name="T14" fmla="*/ 2147483647 w 28"/>
              <a:gd name="T15" fmla="*/ 2147483647 h 55"/>
              <a:gd name="T16" fmla="*/ 2147483647 w 28"/>
              <a:gd name="T17" fmla="*/ 2147483647 h 55"/>
              <a:gd name="T18" fmla="*/ 2147483647 w 28"/>
              <a:gd name="T19" fmla="*/ 2147483647 h 55"/>
              <a:gd name="T20" fmla="*/ 2147483647 w 28"/>
              <a:gd name="T21" fmla="*/ 2147483647 h 55"/>
              <a:gd name="T22" fmla="*/ 2147483647 w 28"/>
              <a:gd name="T23" fmla="*/ 2147483647 h 55"/>
              <a:gd name="T24" fmla="*/ 2147483647 w 28"/>
              <a:gd name="T25" fmla="*/ 2147483647 h 5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8"/>
              <a:gd name="T40" fmla="*/ 0 h 55"/>
              <a:gd name="T41" fmla="*/ 28 w 28"/>
              <a:gd name="T42" fmla="*/ 55 h 5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8" h="55">
                <a:moveTo>
                  <a:pt x="28" y="53"/>
                </a:moveTo>
                <a:lnTo>
                  <a:pt x="26" y="42"/>
                </a:lnTo>
                <a:lnTo>
                  <a:pt x="22" y="28"/>
                </a:lnTo>
                <a:lnTo>
                  <a:pt x="22" y="27"/>
                </a:lnTo>
                <a:lnTo>
                  <a:pt x="17" y="12"/>
                </a:lnTo>
                <a:lnTo>
                  <a:pt x="14" y="0"/>
                </a:lnTo>
                <a:lnTo>
                  <a:pt x="0" y="5"/>
                </a:lnTo>
                <a:lnTo>
                  <a:pt x="3" y="17"/>
                </a:lnTo>
                <a:lnTo>
                  <a:pt x="8" y="31"/>
                </a:lnTo>
                <a:lnTo>
                  <a:pt x="8" y="30"/>
                </a:lnTo>
                <a:lnTo>
                  <a:pt x="12" y="44"/>
                </a:lnTo>
                <a:lnTo>
                  <a:pt x="14" y="55"/>
                </a:lnTo>
                <a:lnTo>
                  <a:pt x="28" y="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44" name="Freeform 101"/>
          <p:cNvSpPr>
            <a:spLocks/>
          </p:cNvSpPr>
          <p:nvPr/>
        </p:nvSpPr>
        <p:spPr bwMode="auto">
          <a:xfrm>
            <a:off x="2927350" y="2063750"/>
            <a:ext cx="61913" cy="88900"/>
          </a:xfrm>
          <a:custGeom>
            <a:avLst/>
            <a:gdLst>
              <a:gd name="T0" fmla="*/ 2147483647 w 39"/>
              <a:gd name="T1" fmla="*/ 2147483647 h 56"/>
              <a:gd name="T2" fmla="*/ 2147483647 w 39"/>
              <a:gd name="T3" fmla="*/ 2147483647 h 56"/>
              <a:gd name="T4" fmla="*/ 2147483647 w 39"/>
              <a:gd name="T5" fmla="*/ 2147483647 h 56"/>
              <a:gd name="T6" fmla="*/ 2147483647 w 39"/>
              <a:gd name="T7" fmla="*/ 2147483647 h 56"/>
              <a:gd name="T8" fmla="*/ 2147483647 w 39"/>
              <a:gd name="T9" fmla="*/ 2147483647 h 56"/>
              <a:gd name="T10" fmla="*/ 2147483647 w 39"/>
              <a:gd name="T11" fmla="*/ 2147483647 h 56"/>
              <a:gd name="T12" fmla="*/ 2147483647 w 39"/>
              <a:gd name="T13" fmla="*/ 2147483647 h 56"/>
              <a:gd name="T14" fmla="*/ 2147483647 w 39"/>
              <a:gd name="T15" fmla="*/ 0 h 56"/>
              <a:gd name="T16" fmla="*/ 0 w 39"/>
              <a:gd name="T17" fmla="*/ 2147483647 h 56"/>
              <a:gd name="T18" fmla="*/ 2147483647 w 39"/>
              <a:gd name="T19" fmla="*/ 2147483647 h 56"/>
              <a:gd name="T20" fmla="*/ 2147483647 w 39"/>
              <a:gd name="T21" fmla="*/ 2147483647 h 56"/>
              <a:gd name="T22" fmla="*/ 2147483647 w 39"/>
              <a:gd name="T23" fmla="*/ 2147483647 h 56"/>
              <a:gd name="T24" fmla="*/ 2147483647 w 39"/>
              <a:gd name="T25" fmla="*/ 2147483647 h 56"/>
              <a:gd name="T26" fmla="*/ 2147483647 w 39"/>
              <a:gd name="T27" fmla="*/ 2147483647 h 56"/>
              <a:gd name="T28" fmla="*/ 2147483647 w 39"/>
              <a:gd name="T29" fmla="*/ 2147483647 h 56"/>
              <a:gd name="T30" fmla="*/ 2147483647 w 39"/>
              <a:gd name="T31" fmla="*/ 2147483647 h 56"/>
              <a:gd name="T32" fmla="*/ 2147483647 w 39"/>
              <a:gd name="T33" fmla="*/ 2147483647 h 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9"/>
              <a:gd name="T52" fmla="*/ 0 h 56"/>
              <a:gd name="T53" fmla="*/ 39 w 39"/>
              <a:gd name="T54" fmla="*/ 56 h 5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9" h="56">
                <a:moveTo>
                  <a:pt x="39" y="49"/>
                </a:moveTo>
                <a:lnTo>
                  <a:pt x="30" y="31"/>
                </a:lnTo>
                <a:lnTo>
                  <a:pt x="31" y="32"/>
                </a:lnTo>
                <a:lnTo>
                  <a:pt x="25" y="19"/>
                </a:lnTo>
                <a:lnTo>
                  <a:pt x="24" y="18"/>
                </a:lnTo>
                <a:lnTo>
                  <a:pt x="16" y="6"/>
                </a:lnTo>
                <a:lnTo>
                  <a:pt x="16" y="5"/>
                </a:lnTo>
                <a:lnTo>
                  <a:pt x="12" y="0"/>
                </a:lnTo>
                <a:lnTo>
                  <a:pt x="0" y="9"/>
                </a:lnTo>
                <a:lnTo>
                  <a:pt x="4" y="14"/>
                </a:lnTo>
                <a:lnTo>
                  <a:pt x="4" y="13"/>
                </a:lnTo>
                <a:lnTo>
                  <a:pt x="12" y="25"/>
                </a:lnTo>
                <a:lnTo>
                  <a:pt x="11" y="24"/>
                </a:lnTo>
                <a:lnTo>
                  <a:pt x="17" y="37"/>
                </a:lnTo>
                <a:lnTo>
                  <a:pt x="18" y="38"/>
                </a:lnTo>
                <a:lnTo>
                  <a:pt x="27" y="56"/>
                </a:lnTo>
                <a:lnTo>
                  <a:pt x="39" y="4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45" name="Freeform 102"/>
          <p:cNvSpPr>
            <a:spLocks/>
          </p:cNvSpPr>
          <p:nvPr/>
        </p:nvSpPr>
        <p:spPr bwMode="auto">
          <a:xfrm>
            <a:off x="2862263" y="1981200"/>
            <a:ext cx="73025" cy="77788"/>
          </a:xfrm>
          <a:custGeom>
            <a:avLst/>
            <a:gdLst>
              <a:gd name="T0" fmla="*/ 2147483647 w 46"/>
              <a:gd name="T1" fmla="*/ 2147483647 h 49"/>
              <a:gd name="T2" fmla="*/ 2147483647 w 46"/>
              <a:gd name="T3" fmla="*/ 2147483647 h 49"/>
              <a:gd name="T4" fmla="*/ 2147483647 w 46"/>
              <a:gd name="T5" fmla="*/ 2147483647 h 49"/>
              <a:gd name="T6" fmla="*/ 2147483647 w 46"/>
              <a:gd name="T7" fmla="*/ 2147483647 h 49"/>
              <a:gd name="T8" fmla="*/ 2147483647 w 46"/>
              <a:gd name="T9" fmla="*/ 2147483647 h 49"/>
              <a:gd name="T10" fmla="*/ 2147483647 w 46"/>
              <a:gd name="T11" fmla="*/ 2147483647 h 49"/>
              <a:gd name="T12" fmla="*/ 2147483647 w 46"/>
              <a:gd name="T13" fmla="*/ 0 h 49"/>
              <a:gd name="T14" fmla="*/ 0 w 46"/>
              <a:gd name="T15" fmla="*/ 2147483647 h 49"/>
              <a:gd name="T16" fmla="*/ 2147483647 w 46"/>
              <a:gd name="T17" fmla="*/ 2147483647 h 49"/>
              <a:gd name="T18" fmla="*/ 2147483647 w 46"/>
              <a:gd name="T19" fmla="*/ 2147483647 h 49"/>
              <a:gd name="T20" fmla="*/ 2147483647 w 46"/>
              <a:gd name="T21" fmla="*/ 2147483647 h 49"/>
              <a:gd name="T22" fmla="*/ 2147483647 w 46"/>
              <a:gd name="T23" fmla="*/ 2147483647 h 49"/>
              <a:gd name="T24" fmla="*/ 2147483647 w 46"/>
              <a:gd name="T25" fmla="*/ 2147483647 h 49"/>
              <a:gd name="T26" fmla="*/ 2147483647 w 46"/>
              <a:gd name="T27" fmla="*/ 2147483647 h 49"/>
              <a:gd name="T28" fmla="*/ 2147483647 w 46"/>
              <a:gd name="T29" fmla="*/ 2147483647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6"/>
              <a:gd name="T46" fmla="*/ 0 h 49"/>
              <a:gd name="T47" fmla="*/ 46 w 46"/>
              <a:gd name="T48" fmla="*/ 49 h 4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6" h="49">
                <a:moveTo>
                  <a:pt x="46" y="43"/>
                </a:moveTo>
                <a:lnTo>
                  <a:pt x="40" y="34"/>
                </a:lnTo>
                <a:lnTo>
                  <a:pt x="32" y="23"/>
                </a:lnTo>
                <a:lnTo>
                  <a:pt x="31" y="22"/>
                </a:lnTo>
                <a:lnTo>
                  <a:pt x="21" y="12"/>
                </a:lnTo>
                <a:lnTo>
                  <a:pt x="11" y="1"/>
                </a:lnTo>
                <a:lnTo>
                  <a:pt x="10" y="0"/>
                </a:lnTo>
                <a:lnTo>
                  <a:pt x="0" y="8"/>
                </a:lnTo>
                <a:lnTo>
                  <a:pt x="2" y="9"/>
                </a:lnTo>
                <a:lnTo>
                  <a:pt x="12" y="20"/>
                </a:lnTo>
                <a:lnTo>
                  <a:pt x="21" y="30"/>
                </a:lnTo>
                <a:lnTo>
                  <a:pt x="20" y="29"/>
                </a:lnTo>
                <a:lnTo>
                  <a:pt x="28" y="40"/>
                </a:lnTo>
                <a:lnTo>
                  <a:pt x="34" y="49"/>
                </a:lnTo>
                <a:lnTo>
                  <a:pt x="46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46" name="Freeform 103"/>
          <p:cNvSpPr>
            <a:spLocks/>
          </p:cNvSpPr>
          <p:nvPr/>
        </p:nvSpPr>
        <p:spPr bwMode="auto">
          <a:xfrm>
            <a:off x="2779713" y="1909763"/>
            <a:ext cx="80962" cy="71437"/>
          </a:xfrm>
          <a:custGeom>
            <a:avLst/>
            <a:gdLst>
              <a:gd name="T0" fmla="*/ 2147483647 w 51"/>
              <a:gd name="T1" fmla="*/ 2147483647 h 45"/>
              <a:gd name="T2" fmla="*/ 2147483647 w 51"/>
              <a:gd name="T3" fmla="*/ 2147483647 h 45"/>
              <a:gd name="T4" fmla="*/ 2147483647 w 51"/>
              <a:gd name="T5" fmla="*/ 2147483647 h 45"/>
              <a:gd name="T6" fmla="*/ 2147483647 w 51"/>
              <a:gd name="T7" fmla="*/ 2147483647 h 45"/>
              <a:gd name="T8" fmla="*/ 2147483647 w 51"/>
              <a:gd name="T9" fmla="*/ 2147483647 h 45"/>
              <a:gd name="T10" fmla="*/ 2147483647 w 51"/>
              <a:gd name="T11" fmla="*/ 0 h 45"/>
              <a:gd name="T12" fmla="*/ 2147483647 w 51"/>
              <a:gd name="T13" fmla="*/ 0 h 45"/>
              <a:gd name="T14" fmla="*/ 2147483647 w 51"/>
              <a:gd name="T15" fmla="*/ 2147483647 h 45"/>
              <a:gd name="T16" fmla="*/ 2147483647 w 51"/>
              <a:gd name="T17" fmla="*/ 2147483647 h 45"/>
              <a:gd name="T18" fmla="*/ 0 w 51"/>
              <a:gd name="T19" fmla="*/ 2147483647 h 45"/>
              <a:gd name="T20" fmla="*/ 2147483647 w 51"/>
              <a:gd name="T21" fmla="*/ 2147483647 h 45"/>
              <a:gd name="T22" fmla="*/ 2147483647 w 51"/>
              <a:gd name="T23" fmla="*/ 2147483647 h 45"/>
              <a:gd name="T24" fmla="*/ 2147483647 w 51"/>
              <a:gd name="T25" fmla="*/ 2147483647 h 45"/>
              <a:gd name="T26" fmla="*/ 2147483647 w 51"/>
              <a:gd name="T27" fmla="*/ 2147483647 h 45"/>
              <a:gd name="T28" fmla="*/ 2147483647 w 51"/>
              <a:gd name="T29" fmla="*/ 2147483647 h 45"/>
              <a:gd name="T30" fmla="*/ 2147483647 w 51"/>
              <a:gd name="T31" fmla="*/ 2147483647 h 4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1"/>
              <a:gd name="T49" fmla="*/ 0 h 45"/>
              <a:gd name="T50" fmla="*/ 51 w 51"/>
              <a:gd name="T51" fmla="*/ 45 h 4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1" h="45">
                <a:moveTo>
                  <a:pt x="51" y="33"/>
                </a:moveTo>
                <a:lnTo>
                  <a:pt x="42" y="26"/>
                </a:lnTo>
                <a:lnTo>
                  <a:pt x="42" y="27"/>
                </a:lnTo>
                <a:lnTo>
                  <a:pt x="31" y="18"/>
                </a:lnTo>
                <a:lnTo>
                  <a:pt x="30" y="17"/>
                </a:lnTo>
                <a:lnTo>
                  <a:pt x="5" y="0"/>
                </a:lnTo>
                <a:lnTo>
                  <a:pt x="2" y="0"/>
                </a:lnTo>
                <a:lnTo>
                  <a:pt x="2" y="14"/>
                </a:lnTo>
                <a:lnTo>
                  <a:pt x="3" y="14"/>
                </a:lnTo>
                <a:lnTo>
                  <a:pt x="0" y="13"/>
                </a:lnTo>
                <a:lnTo>
                  <a:pt x="23" y="28"/>
                </a:lnTo>
                <a:lnTo>
                  <a:pt x="22" y="27"/>
                </a:lnTo>
                <a:lnTo>
                  <a:pt x="32" y="36"/>
                </a:lnTo>
                <a:lnTo>
                  <a:pt x="32" y="37"/>
                </a:lnTo>
                <a:lnTo>
                  <a:pt x="42" y="45"/>
                </a:lnTo>
                <a:lnTo>
                  <a:pt x="51" y="3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47" name="Freeform 104"/>
          <p:cNvSpPr>
            <a:spLocks/>
          </p:cNvSpPr>
          <p:nvPr/>
        </p:nvSpPr>
        <p:spPr bwMode="auto">
          <a:xfrm>
            <a:off x="2678113" y="1868488"/>
            <a:ext cx="92075" cy="50800"/>
          </a:xfrm>
          <a:custGeom>
            <a:avLst/>
            <a:gdLst>
              <a:gd name="T0" fmla="*/ 2147483647 w 58"/>
              <a:gd name="T1" fmla="*/ 2147483647 h 32"/>
              <a:gd name="T2" fmla="*/ 2147483647 w 58"/>
              <a:gd name="T3" fmla="*/ 2147483647 h 32"/>
              <a:gd name="T4" fmla="*/ 2147483647 w 58"/>
              <a:gd name="T5" fmla="*/ 2147483647 h 32"/>
              <a:gd name="T6" fmla="*/ 2147483647 w 58"/>
              <a:gd name="T7" fmla="*/ 2147483647 h 32"/>
              <a:gd name="T8" fmla="*/ 2147483647 w 58"/>
              <a:gd name="T9" fmla="*/ 2147483647 h 32"/>
              <a:gd name="T10" fmla="*/ 2147483647 w 58"/>
              <a:gd name="T11" fmla="*/ 2147483647 h 32"/>
              <a:gd name="T12" fmla="*/ 2147483647 w 58"/>
              <a:gd name="T13" fmla="*/ 0 h 32"/>
              <a:gd name="T14" fmla="*/ 2147483647 w 58"/>
              <a:gd name="T15" fmla="*/ 0 h 32"/>
              <a:gd name="T16" fmla="*/ 2147483647 w 58"/>
              <a:gd name="T17" fmla="*/ 2147483647 h 32"/>
              <a:gd name="T18" fmla="*/ 2147483647 w 58"/>
              <a:gd name="T19" fmla="*/ 2147483647 h 32"/>
              <a:gd name="T20" fmla="*/ 0 w 58"/>
              <a:gd name="T21" fmla="*/ 2147483647 h 32"/>
              <a:gd name="T22" fmla="*/ 2147483647 w 58"/>
              <a:gd name="T23" fmla="*/ 2147483647 h 32"/>
              <a:gd name="T24" fmla="*/ 2147483647 w 58"/>
              <a:gd name="T25" fmla="*/ 2147483647 h 32"/>
              <a:gd name="T26" fmla="*/ 2147483647 w 58"/>
              <a:gd name="T27" fmla="*/ 2147483647 h 32"/>
              <a:gd name="T28" fmla="*/ 2147483647 w 58"/>
              <a:gd name="T29" fmla="*/ 2147483647 h 32"/>
              <a:gd name="T30" fmla="*/ 2147483647 w 58"/>
              <a:gd name="T31" fmla="*/ 2147483647 h 32"/>
              <a:gd name="T32" fmla="*/ 2147483647 w 58"/>
              <a:gd name="T33" fmla="*/ 2147483647 h 32"/>
              <a:gd name="T34" fmla="*/ 2147483647 w 58"/>
              <a:gd name="T35" fmla="*/ 2147483647 h 3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8"/>
              <a:gd name="T55" fmla="*/ 0 h 32"/>
              <a:gd name="T56" fmla="*/ 58 w 58"/>
              <a:gd name="T57" fmla="*/ 32 h 3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8" h="32">
                <a:moveTo>
                  <a:pt x="58" y="21"/>
                </a:moveTo>
                <a:lnTo>
                  <a:pt x="46" y="15"/>
                </a:lnTo>
                <a:lnTo>
                  <a:pt x="45" y="15"/>
                </a:lnTo>
                <a:lnTo>
                  <a:pt x="32" y="10"/>
                </a:lnTo>
                <a:lnTo>
                  <a:pt x="32" y="9"/>
                </a:lnTo>
                <a:lnTo>
                  <a:pt x="18" y="3"/>
                </a:lnTo>
                <a:lnTo>
                  <a:pt x="4" y="0"/>
                </a:lnTo>
                <a:lnTo>
                  <a:pt x="1" y="0"/>
                </a:lnTo>
                <a:lnTo>
                  <a:pt x="1" y="13"/>
                </a:lnTo>
                <a:lnTo>
                  <a:pt x="3" y="13"/>
                </a:lnTo>
                <a:lnTo>
                  <a:pt x="0" y="13"/>
                </a:lnTo>
                <a:lnTo>
                  <a:pt x="13" y="16"/>
                </a:lnTo>
                <a:lnTo>
                  <a:pt x="27" y="22"/>
                </a:lnTo>
                <a:lnTo>
                  <a:pt x="27" y="21"/>
                </a:lnTo>
                <a:lnTo>
                  <a:pt x="40" y="26"/>
                </a:lnTo>
                <a:lnTo>
                  <a:pt x="39" y="26"/>
                </a:lnTo>
                <a:lnTo>
                  <a:pt x="51" y="32"/>
                </a:lnTo>
                <a:lnTo>
                  <a:pt x="58" y="2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48" name="Freeform 105"/>
          <p:cNvSpPr>
            <a:spLocks/>
          </p:cNvSpPr>
          <p:nvPr/>
        </p:nvSpPr>
        <p:spPr bwMode="auto">
          <a:xfrm>
            <a:off x="2570163" y="1852613"/>
            <a:ext cx="92075" cy="30162"/>
          </a:xfrm>
          <a:custGeom>
            <a:avLst/>
            <a:gdLst>
              <a:gd name="T0" fmla="*/ 2147483647 w 58"/>
              <a:gd name="T1" fmla="*/ 2147483647 h 19"/>
              <a:gd name="T2" fmla="*/ 2147483647 w 58"/>
              <a:gd name="T3" fmla="*/ 2147483647 h 19"/>
              <a:gd name="T4" fmla="*/ 2147483647 w 58"/>
              <a:gd name="T5" fmla="*/ 0 h 19"/>
              <a:gd name="T6" fmla="*/ 0 w 58"/>
              <a:gd name="T7" fmla="*/ 0 h 19"/>
              <a:gd name="T8" fmla="*/ 0 w 58"/>
              <a:gd name="T9" fmla="*/ 2147483647 h 19"/>
              <a:gd name="T10" fmla="*/ 2147483647 w 58"/>
              <a:gd name="T11" fmla="*/ 2147483647 h 19"/>
              <a:gd name="T12" fmla="*/ 2147483647 w 58"/>
              <a:gd name="T13" fmla="*/ 2147483647 h 19"/>
              <a:gd name="T14" fmla="*/ 2147483647 w 58"/>
              <a:gd name="T15" fmla="*/ 2147483647 h 19"/>
              <a:gd name="T16" fmla="*/ 2147483647 w 58"/>
              <a:gd name="T17" fmla="*/ 2147483647 h 19"/>
              <a:gd name="T18" fmla="*/ 2147483647 w 58"/>
              <a:gd name="T19" fmla="*/ 2147483647 h 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8"/>
              <a:gd name="T31" fmla="*/ 0 h 19"/>
              <a:gd name="T32" fmla="*/ 58 w 58"/>
              <a:gd name="T33" fmla="*/ 19 h 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8" h="19">
                <a:moveTo>
                  <a:pt x="58" y="6"/>
                </a:moveTo>
                <a:lnTo>
                  <a:pt x="30" y="1"/>
                </a:lnTo>
                <a:lnTo>
                  <a:pt x="16" y="0"/>
                </a:lnTo>
                <a:lnTo>
                  <a:pt x="0" y="0"/>
                </a:lnTo>
                <a:lnTo>
                  <a:pt x="0" y="13"/>
                </a:lnTo>
                <a:lnTo>
                  <a:pt x="14" y="13"/>
                </a:lnTo>
                <a:lnTo>
                  <a:pt x="13" y="13"/>
                </a:lnTo>
                <a:lnTo>
                  <a:pt x="27" y="14"/>
                </a:lnTo>
                <a:lnTo>
                  <a:pt x="55" y="19"/>
                </a:lnTo>
                <a:lnTo>
                  <a:pt x="58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49" name="Rectangle 106"/>
          <p:cNvSpPr>
            <a:spLocks noChangeArrowheads="1"/>
          </p:cNvSpPr>
          <p:nvPr/>
        </p:nvSpPr>
        <p:spPr bwMode="auto">
          <a:xfrm>
            <a:off x="2867025" y="1752600"/>
            <a:ext cx="936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/>
              <a:t>h</a:t>
            </a:r>
            <a:endParaRPr lang="fr-FR"/>
          </a:p>
        </p:txBody>
      </p:sp>
      <p:sp>
        <p:nvSpPr>
          <p:cNvPr id="390250" name="Rectangle 107"/>
          <p:cNvSpPr>
            <a:spLocks noChangeArrowheads="1"/>
          </p:cNvSpPr>
          <p:nvPr/>
        </p:nvSpPr>
        <p:spPr bwMode="auto">
          <a:xfrm>
            <a:off x="2974975" y="1738313"/>
            <a:ext cx="793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>
                <a:latin typeface="Symbol" pitchFamily="18" charset="2"/>
              </a:rPr>
              <a:t>n</a:t>
            </a:r>
            <a:endParaRPr lang="fr-FR"/>
          </a:p>
        </p:txBody>
      </p:sp>
      <p:sp>
        <p:nvSpPr>
          <p:cNvPr id="390251" name="Rectangle 108"/>
          <p:cNvSpPr>
            <a:spLocks noChangeArrowheads="1"/>
          </p:cNvSpPr>
          <p:nvPr/>
        </p:nvSpPr>
        <p:spPr bwMode="auto">
          <a:xfrm>
            <a:off x="2317750" y="1704975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O</a:t>
            </a:r>
            <a:endParaRPr lang="fr-FR"/>
          </a:p>
        </p:txBody>
      </p:sp>
      <p:sp>
        <p:nvSpPr>
          <p:cNvPr id="390252" name="Rectangle 109"/>
          <p:cNvSpPr>
            <a:spLocks noChangeArrowheads="1"/>
          </p:cNvSpPr>
          <p:nvPr/>
        </p:nvSpPr>
        <p:spPr bwMode="auto">
          <a:xfrm>
            <a:off x="2451100" y="17557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2121"/>
                </a:solidFill>
              </a:rPr>
              <a:t>3</a:t>
            </a:r>
            <a:endParaRPr lang="fr-FR"/>
          </a:p>
        </p:txBody>
      </p:sp>
      <p:sp>
        <p:nvSpPr>
          <p:cNvPr id="390253" name="Rectangle 110"/>
          <p:cNvSpPr>
            <a:spLocks noChangeArrowheads="1"/>
          </p:cNvSpPr>
          <p:nvPr/>
        </p:nvSpPr>
        <p:spPr bwMode="auto">
          <a:xfrm>
            <a:off x="7254875" y="1325563"/>
            <a:ext cx="1285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H</a:t>
            </a:r>
            <a:endParaRPr lang="fr-FR"/>
          </a:p>
        </p:txBody>
      </p:sp>
      <p:sp>
        <p:nvSpPr>
          <p:cNvPr id="390254" name="Rectangle 111"/>
          <p:cNvSpPr>
            <a:spLocks noChangeArrowheads="1"/>
          </p:cNvSpPr>
          <p:nvPr/>
        </p:nvSpPr>
        <p:spPr bwMode="auto">
          <a:xfrm>
            <a:off x="7378700" y="1376363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90255" name="Rectangle 112"/>
          <p:cNvSpPr>
            <a:spLocks noChangeArrowheads="1"/>
          </p:cNvSpPr>
          <p:nvPr/>
        </p:nvSpPr>
        <p:spPr bwMode="auto">
          <a:xfrm>
            <a:off x="7470775" y="1325563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O</a:t>
            </a:r>
            <a:endParaRPr lang="fr-FR"/>
          </a:p>
        </p:txBody>
      </p:sp>
      <p:sp>
        <p:nvSpPr>
          <p:cNvPr id="390256" name="Rectangle 113"/>
          <p:cNvSpPr>
            <a:spLocks noChangeArrowheads="1"/>
          </p:cNvSpPr>
          <p:nvPr/>
        </p:nvSpPr>
        <p:spPr bwMode="auto">
          <a:xfrm>
            <a:off x="7604125" y="1376363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90257" name="Freeform 114"/>
          <p:cNvSpPr>
            <a:spLocks/>
          </p:cNvSpPr>
          <p:nvPr/>
        </p:nvSpPr>
        <p:spPr bwMode="auto">
          <a:xfrm>
            <a:off x="4137025" y="3708400"/>
            <a:ext cx="38100" cy="87313"/>
          </a:xfrm>
          <a:custGeom>
            <a:avLst/>
            <a:gdLst>
              <a:gd name="T0" fmla="*/ 0 w 24"/>
              <a:gd name="T1" fmla="*/ 0 h 55"/>
              <a:gd name="T2" fmla="*/ 0 w 24"/>
              <a:gd name="T3" fmla="*/ 2147483647 h 55"/>
              <a:gd name="T4" fmla="*/ 2147483647 w 24"/>
              <a:gd name="T5" fmla="*/ 2147483647 h 55"/>
              <a:gd name="T6" fmla="*/ 2147483647 w 24"/>
              <a:gd name="T7" fmla="*/ 2147483647 h 55"/>
              <a:gd name="T8" fmla="*/ 2147483647 w 24"/>
              <a:gd name="T9" fmla="*/ 2147483647 h 55"/>
              <a:gd name="T10" fmla="*/ 2147483647 w 24"/>
              <a:gd name="T11" fmla="*/ 2147483647 h 55"/>
              <a:gd name="T12" fmla="*/ 2147483647 w 24"/>
              <a:gd name="T13" fmla="*/ 2147483647 h 55"/>
              <a:gd name="T14" fmla="*/ 2147483647 w 24"/>
              <a:gd name="T15" fmla="*/ 2147483647 h 55"/>
              <a:gd name="T16" fmla="*/ 2147483647 w 24"/>
              <a:gd name="T17" fmla="*/ 2147483647 h 55"/>
              <a:gd name="T18" fmla="*/ 2147483647 w 24"/>
              <a:gd name="T19" fmla="*/ 2147483647 h 55"/>
              <a:gd name="T20" fmla="*/ 2147483647 w 24"/>
              <a:gd name="T21" fmla="*/ 2147483647 h 55"/>
              <a:gd name="T22" fmla="*/ 2147483647 w 24"/>
              <a:gd name="T23" fmla="*/ 2147483647 h 55"/>
              <a:gd name="T24" fmla="*/ 2147483647 w 24"/>
              <a:gd name="T25" fmla="*/ 0 h 55"/>
              <a:gd name="T26" fmla="*/ 0 w 24"/>
              <a:gd name="T27" fmla="*/ 0 h 5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4"/>
              <a:gd name="T43" fmla="*/ 0 h 55"/>
              <a:gd name="T44" fmla="*/ 24 w 24"/>
              <a:gd name="T45" fmla="*/ 55 h 5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4" h="55">
                <a:moveTo>
                  <a:pt x="0" y="0"/>
                </a:moveTo>
                <a:lnTo>
                  <a:pt x="0" y="17"/>
                </a:lnTo>
                <a:lnTo>
                  <a:pt x="3" y="31"/>
                </a:lnTo>
                <a:lnTo>
                  <a:pt x="6" y="45"/>
                </a:lnTo>
                <a:lnTo>
                  <a:pt x="6" y="47"/>
                </a:lnTo>
                <a:lnTo>
                  <a:pt x="10" y="55"/>
                </a:lnTo>
                <a:lnTo>
                  <a:pt x="24" y="51"/>
                </a:lnTo>
                <a:lnTo>
                  <a:pt x="20" y="42"/>
                </a:lnTo>
                <a:lnTo>
                  <a:pt x="20" y="43"/>
                </a:lnTo>
                <a:lnTo>
                  <a:pt x="17" y="29"/>
                </a:lnTo>
                <a:lnTo>
                  <a:pt x="15" y="15"/>
                </a:lnTo>
                <a:lnTo>
                  <a:pt x="15" y="16"/>
                </a:lnTo>
                <a:lnTo>
                  <a:pt x="1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58" name="Freeform 115"/>
          <p:cNvSpPr>
            <a:spLocks/>
          </p:cNvSpPr>
          <p:nvPr/>
        </p:nvSpPr>
        <p:spPr bwMode="auto">
          <a:xfrm>
            <a:off x="4162425" y="3805238"/>
            <a:ext cx="68263" cy="82550"/>
          </a:xfrm>
          <a:custGeom>
            <a:avLst/>
            <a:gdLst>
              <a:gd name="T0" fmla="*/ 0 w 43"/>
              <a:gd name="T1" fmla="*/ 2147483647 h 52"/>
              <a:gd name="T2" fmla="*/ 2147483647 w 43"/>
              <a:gd name="T3" fmla="*/ 2147483647 h 52"/>
              <a:gd name="T4" fmla="*/ 2147483647 w 43"/>
              <a:gd name="T5" fmla="*/ 2147483647 h 52"/>
              <a:gd name="T6" fmla="*/ 2147483647 w 43"/>
              <a:gd name="T7" fmla="*/ 2147483647 h 52"/>
              <a:gd name="T8" fmla="*/ 2147483647 w 43"/>
              <a:gd name="T9" fmla="*/ 2147483647 h 52"/>
              <a:gd name="T10" fmla="*/ 2147483647 w 43"/>
              <a:gd name="T11" fmla="*/ 2147483647 h 52"/>
              <a:gd name="T12" fmla="*/ 2147483647 w 43"/>
              <a:gd name="T13" fmla="*/ 2147483647 h 52"/>
              <a:gd name="T14" fmla="*/ 2147483647 w 43"/>
              <a:gd name="T15" fmla="*/ 2147483647 h 52"/>
              <a:gd name="T16" fmla="*/ 2147483647 w 43"/>
              <a:gd name="T17" fmla="*/ 2147483647 h 52"/>
              <a:gd name="T18" fmla="*/ 2147483647 w 43"/>
              <a:gd name="T19" fmla="*/ 2147483647 h 52"/>
              <a:gd name="T20" fmla="*/ 2147483647 w 43"/>
              <a:gd name="T21" fmla="*/ 2147483647 h 52"/>
              <a:gd name="T22" fmla="*/ 2147483647 w 43"/>
              <a:gd name="T23" fmla="*/ 2147483647 h 52"/>
              <a:gd name="T24" fmla="*/ 2147483647 w 43"/>
              <a:gd name="T25" fmla="*/ 2147483647 h 52"/>
              <a:gd name="T26" fmla="*/ 2147483647 w 43"/>
              <a:gd name="T27" fmla="*/ 0 h 52"/>
              <a:gd name="T28" fmla="*/ 0 w 43"/>
              <a:gd name="T29" fmla="*/ 2147483647 h 5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"/>
              <a:gd name="T46" fmla="*/ 0 h 52"/>
              <a:gd name="T47" fmla="*/ 43 w 43"/>
              <a:gd name="T48" fmla="*/ 52 h 5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" h="52">
                <a:moveTo>
                  <a:pt x="0" y="6"/>
                </a:moveTo>
                <a:lnTo>
                  <a:pt x="3" y="13"/>
                </a:lnTo>
                <a:lnTo>
                  <a:pt x="10" y="24"/>
                </a:lnTo>
                <a:lnTo>
                  <a:pt x="18" y="36"/>
                </a:lnTo>
                <a:lnTo>
                  <a:pt x="20" y="37"/>
                </a:lnTo>
                <a:lnTo>
                  <a:pt x="29" y="47"/>
                </a:lnTo>
                <a:lnTo>
                  <a:pt x="34" y="52"/>
                </a:lnTo>
                <a:lnTo>
                  <a:pt x="43" y="43"/>
                </a:lnTo>
                <a:lnTo>
                  <a:pt x="38" y="38"/>
                </a:lnTo>
                <a:lnTo>
                  <a:pt x="29" y="29"/>
                </a:lnTo>
                <a:lnTo>
                  <a:pt x="30" y="30"/>
                </a:lnTo>
                <a:lnTo>
                  <a:pt x="22" y="18"/>
                </a:lnTo>
                <a:lnTo>
                  <a:pt x="15" y="6"/>
                </a:lnTo>
                <a:lnTo>
                  <a:pt x="11" y="0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59" name="Freeform 116"/>
          <p:cNvSpPr>
            <a:spLocks/>
          </p:cNvSpPr>
          <p:nvPr/>
        </p:nvSpPr>
        <p:spPr bwMode="auto">
          <a:xfrm>
            <a:off x="4230688" y="3886200"/>
            <a:ext cx="85725" cy="66675"/>
          </a:xfrm>
          <a:custGeom>
            <a:avLst/>
            <a:gdLst>
              <a:gd name="T0" fmla="*/ 0 w 54"/>
              <a:gd name="T1" fmla="*/ 2147483647 h 42"/>
              <a:gd name="T2" fmla="*/ 2147483647 w 54"/>
              <a:gd name="T3" fmla="*/ 2147483647 h 42"/>
              <a:gd name="T4" fmla="*/ 2147483647 w 54"/>
              <a:gd name="T5" fmla="*/ 2147483647 h 42"/>
              <a:gd name="T6" fmla="*/ 2147483647 w 54"/>
              <a:gd name="T7" fmla="*/ 2147483647 h 42"/>
              <a:gd name="T8" fmla="*/ 2147483647 w 54"/>
              <a:gd name="T9" fmla="*/ 2147483647 h 42"/>
              <a:gd name="T10" fmla="*/ 2147483647 w 54"/>
              <a:gd name="T11" fmla="*/ 2147483647 h 42"/>
              <a:gd name="T12" fmla="*/ 2147483647 w 54"/>
              <a:gd name="T13" fmla="*/ 2147483647 h 42"/>
              <a:gd name="T14" fmla="*/ 2147483647 w 54"/>
              <a:gd name="T15" fmla="*/ 2147483647 h 42"/>
              <a:gd name="T16" fmla="*/ 2147483647 w 54"/>
              <a:gd name="T17" fmla="*/ 2147483647 h 42"/>
              <a:gd name="T18" fmla="*/ 2147483647 w 54"/>
              <a:gd name="T19" fmla="*/ 0 h 42"/>
              <a:gd name="T20" fmla="*/ 0 w 54"/>
              <a:gd name="T21" fmla="*/ 2147483647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4"/>
              <a:gd name="T34" fmla="*/ 0 h 42"/>
              <a:gd name="T35" fmla="*/ 54 w 54"/>
              <a:gd name="T36" fmla="*/ 42 h 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4" h="42">
                <a:moveTo>
                  <a:pt x="0" y="11"/>
                </a:moveTo>
                <a:lnTo>
                  <a:pt x="8" y="17"/>
                </a:lnTo>
                <a:lnTo>
                  <a:pt x="20" y="26"/>
                </a:lnTo>
                <a:lnTo>
                  <a:pt x="21" y="26"/>
                </a:lnTo>
                <a:lnTo>
                  <a:pt x="47" y="42"/>
                </a:lnTo>
                <a:lnTo>
                  <a:pt x="54" y="30"/>
                </a:lnTo>
                <a:lnTo>
                  <a:pt x="28" y="15"/>
                </a:lnTo>
                <a:lnTo>
                  <a:pt x="29" y="15"/>
                </a:lnTo>
                <a:lnTo>
                  <a:pt x="18" y="6"/>
                </a:lnTo>
                <a:lnTo>
                  <a:pt x="9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60" name="Freeform 117"/>
          <p:cNvSpPr>
            <a:spLocks/>
          </p:cNvSpPr>
          <p:nvPr/>
        </p:nvSpPr>
        <p:spPr bwMode="auto">
          <a:xfrm>
            <a:off x="4325938" y="3943350"/>
            <a:ext cx="92075" cy="50800"/>
          </a:xfrm>
          <a:custGeom>
            <a:avLst/>
            <a:gdLst>
              <a:gd name="T0" fmla="*/ 0 w 58"/>
              <a:gd name="T1" fmla="*/ 2147483647 h 32"/>
              <a:gd name="T2" fmla="*/ 2147483647 w 58"/>
              <a:gd name="T3" fmla="*/ 2147483647 h 32"/>
              <a:gd name="T4" fmla="*/ 2147483647 w 58"/>
              <a:gd name="T5" fmla="*/ 2147483647 h 32"/>
              <a:gd name="T6" fmla="*/ 2147483647 w 58"/>
              <a:gd name="T7" fmla="*/ 2147483647 h 32"/>
              <a:gd name="T8" fmla="*/ 2147483647 w 58"/>
              <a:gd name="T9" fmla="*/ 2147483647 h 32"/>
              <a:gd name="T10" fmla="*/ 2147483647 w 58"/>
              <a:gd name="T11" fmla="*/ 2147483647 h 32"/>
              <a:gd name="T12" fmla="*/ 2147483647 w 58"/>
              <a:gd name="T13" fmla="*/ 2147483647 h 32"/>
              <a:gd name="T14" fmla="*/ 2147483647 w 58"/>
              <a:gd name="T15" fmla="*/ 2147483647 h 32"/>
              <a:gd name="T16" fmla="*/ 2147483647 w 58"/>
              <a:gd name="T17" fmla="*/ 2147483647 h 32"/>
              <a:gd name="T18" fmla="*/ 2147483647 w 58"/>
              <a:gd name="T19" fmla="*/ 2147483647 h 32"/>
              <a:gd name="T20" fmla="*/ 2147483647 w 58"/>
              <a:gd name="T21" fmla="*/ 2147483647 h 32"/>
              <a:gd name="T22" fmla="*/ 2147483647 w 58"/>
              <a:gd name="T23" fmla="*/ 2147483647 h 32"/>
              <a:gd name="T24" fmla="*/ 2147483647 w 58"/>
              <a:gd name="T25" fmla="*/ 2147483647 h 32"/>
              <a:gd name="T26" fmla="*/ 2147483647 w 58"/>
              <a:gd name="T27" fmla="*/ 2147483647 h 32"/>
              <a:gd name="T28" fmla="*/ 2147483647 w 58"/>
              <a:gd name="T29" fmla="*/ 2147483647 h 32"/>
              <a:gd name="T30" fmla="*/ 2147483647 w 58"/>
              <a:gd name="T31" fmla="*/ 2147483647 h 32"/>
              <a:gd name="T32" fmla="*/ 2147483647 w 58"/>
              <a:gd name="T33" fmla="*/ 2147483647 h 32"/>
              <a:gd name="T34" fmla="*/ 2147483647 w 58"/>
              <a:gd name="T35" fmla="*/ 0 h 32"/>
              <a:gd name="T36" fmla="*/ 0 w 58"/>
              <a:gd name="T37" fmla="*/ 2147483647 h 3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8"/>
              <a:gd name="T58" fmla="*/ 0 h 32"/>
              <a:gd name="T59" fmla="*/ 58 w 58"/>
              <a:gd name="T60" fmla="*/ 32 h 3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8" h="32">
                <a:moveTo>
                  <a:pt x="0" y="13"/>
                </a:moveTo>
                <a:lnTo>
                  <a:pt x="3" y="14"/>
                </a:lnTo>
                <a:lnTo>
                  <a:pt x="2" y="13"/>
                </a:lnTo>
                <a:lnTo>
                  <a:pt x="17" y="20"/>
                </a:lnTo>
                <a:lnTo>
                  <a:pt x="19" y="21"/>
                </a:lnTo>
                <a:lnTo>
                  <a:pt x="35" y="26"/>
                </a:lnTo>
                <a:lnTo>
                  <a:pt x="50" y="32"/>
                </a:lnTo>
                <a:lnTo>
                  <a:pt x="49" y="31"/>
                </a:lnTo>
                <a:lnTo>
                  <a:pt x="51" y="32"/>
                </a:lnTo>
                <a:lnTo>
                  <a:pt x="58" y="21"/>
                </a:lnTo>
                <a:lnTo>
                  <a:pt x="56" y="20"/>
                </a:lnTo>
                <a:lnTo>
                  <a:pt x="55" y="19"/>
                </a:lnTo>
                <a:lnTo>
                  <a:pt x="40" y="13"/>
                </a:lnTo>
                <a:lnTo>
                  <a:pt x="23" y="8"/>
                </a:lnTo>
                <a:lnTo>
                  <a:pt x="24" y="9"/>
                </a:lnTo>
                <a:lnTo>
                  <a:pt x="9" y="2"/>
                </a:lnTo>
                <a:lnTo>
                  <a:pt x="8" y="1"/>
                </a:lnTo>
                <a:lnTo>
                  <a:pt x="5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61" name="Freeform 118"/>
          <p:cNvSpPr>
            <a:spLocks/>
          </p:cNvSpPr>
          <p:nvPr/>
        </p:nvSpPr>
        <p:spPr bwMode="auto">
          <a:xfrm>
            <a:off x="4432300" y="3981450"/>
            <a:ext cx="87313" cy="41275"/>
          </a:xfrm>
          <a:custGeom>
            <a:avLst/>
            <a:gdLst>
              <a:gd name="T0" fmla="*/ 2147483647 w 55"/>
              <a:gd name="T1" fmla="*/ 2147483647 h 26"/>
              <a:gd name="T2" fmla="*/ 2147483647 w 55"/>
              <a:gd name="T3" fmla="*/ 2147483647 h 26"/>
              <a:gd name="T4" fmla="*/ 0 w 55"/>
              <a:gd name="T5" fmla="*/ 2147483647 h 26"/>
              <a:gd name="T6" fmla="*/ 2147483647 w 55"/>
              <a:gd name="T7" fmla="*/ 2147483647 h 26"/>
              <a:gd name="T8" fmla="*/ 2147483647 w 55"/>
              <a:gd name="T9" fmla="*/ 2147483647 h 26"/>
              <a:gd name="T10" fmla="*/ 2147483647 w 55"/>
              <a:gd name="T11" fmla="*/ 2147483647 h 26"/>
              <a:gd name="T12" fmla="*/ 2147483647 w 55"/>
              <a:gd name="T13" fmla="*/ 2147483647 h 26"/>
              <a:gd name="T14" fmla="*/ 2147483647 w 55"/>
              <a:gd name="T15" fmla="*/ 2147483647 h 26"/>
              <a:gd name="T16" fmla="*/ 2147483647 w 55"/>
              <a:gd name="T17" fmla="*/ 2147483647 h 26"/>
              <a:gd name="T18" fmla="*/ 2147483647 w 55"/>
              <a:gd name="T19" fmla="*/ 2147483647 h 26"/>
              <a:gd name="T20" fmla="*/ 2147483647 w 55"/>
              <a:gd name="T21" fmla="*/ 2147483647 h 26"/>
              <a:gd name="T22" fmla="*/ 2147483647 w 55"/>
              <a:gd name="T23" fmla="*/ 2147483647 h 26"/>
              <a:gd name="T24" fmla="*/ 2147483647 w 55"/>
              <a:gd name="T25" fmla="*/ 2147483647 h 26"/>
              <a:gd name="T26" fmla="*/ 2147483647 w 55"/>
              <a:gd name="T27" fmla="*/ 2147483647 h 26"/>
              <a:gd name="T28" fmla="*/ 2147483647 w 55"/>
              <a:gd name="T29" fmla="*/ 0 h 26"/>
              <a:gd name="T30" fmla="*/ 2147483647 w 55"/>
              <a:gd name="T31" fmla="*/ 0 h 26"/>
              <a:gd name="T32" fmla="*/ 2147483647 w 55"/>
              <a:gd name="T33" fmla="*/ 2147483647 h 2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5"/>
              <a:gd name="T52" fmla="*/ 0 h 26"/>
              <a:gd name="T53" fmla="*/ 55 w 55"/>
              <a:gd name="T54" fmla="*/ 26 h 2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5" h="26">
                <a:moveTo>
                  <a:pt x="1" y="14"/>
                </a:moveTo>
                <a:lnTo>
                  <a:pt x="2" y="14"/>
                </a:lnTo>
                <a:lnTo>
                  <a:pt x="0" y="14"/>
                </a:lnTo>
                <a:lnTo>
                  <a:pt x="16" y="18"/>
                </a:lnTo>
                <a:lnTo>
                  <a:pt x="34" y="22"/>
                </a:lnTo>
                <a:lnTo>
                  <a:pt x="35" y="22"/>
                </a:lnTo>
                <a:lnTo>
                  <a:pt x="52" y="26"/>
                </a:lnTo>
                <a:lnTo>
                  <a:pt x="55" y="26"/>
                </a:lnTo>
                <a:lnTo>
                  <a:pt x="55" y="12"/>
                </a:lnTo>
                <a:lnTo>
                  <a:pt x="54" y="12"/>
                </a:lnTo>
                <a:lnTo>
                  <a:pt x="55" y="12"/>
                </a:lnTo>
                <a:lnTo>
                  <a:pt x="37" y="9"/>
                </a:lnTo>
                <a:lnTo>
                  <a:pt x="38" y="9"/>
                </a:lnTo>
                <a:lnTo>
                  <a:pt x="21" y="5"/>
                </a:lnTo>
                <a:lnTo>
                  <a:pt x="3" y="0"/>
                </a:lnTo>
                <a:lnTo>
                  <a:pt x="1" y="0"/>
                </a:lnTo>
                <a:lnTo>
                  <a:pt x="1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62" name="Freeform 119"/>
          <p:cNvSpPr>
            <a:spLocks/>
          </p:cNvSpPr>
          <p:nvPr/>
        </p:nvSpPr>
        <p:spPr bwMode="auto">
          <a:xfrm>
            <a:off x="4541838" y="4006850"/>
            <a:ext cx="88900" cy="33338"/>
          </a:xfrm>
          <a:custGeom>
            <a:avLst/>
            <a:gdLst>
              <a:gd name="T0" fmla="*/ 0 w 56"/>
              <a:gd name="T1" fmla="*/ 2147483647 h 21"/>
              <a:gd name="T2" fmla="*/ 2147483647 w 56"/>
              <a:gd name="T3" fmla="*/ 2147483647 h 21"/>
              <a:gd name="T4" fmla="*/ 0 w 56"/>
              <a:gd name="T5" fmla="*/ 2147483647 h 21"/>
              <a:gd name="T6" fmla="*/ 2147483647 w 56"/>
              <a:gd name="T7" fmla="*/ 2147483647 h 21"/>
              <a:gd name="T8" fmla="*/ 2147483647 w 56"/>
              <a:gd name="T9" fmla="*/ 2147483647 h 21"/>
              <a:gd name="T10" fmla="*/ 2147483647 w 56"/>
              <a:gd name="T11" fmla="*/ 2147483647 h 21"/>
              <a:gd name="T12" fmla="*/ 2147483647 w 56"/>
              <a:gd name="T13" fmla="*/ 2147483647 h 21"/>
              <a:gd name="T14" fmla="*/ 2147483647 w 56"/>
              <a:gd name="T15" fmla="*/ 2147483647 h 21"/>
              <a:gd name="T16" fmla="*/ 2147483647 w 56"/>
              <a:gd name="T17" fmla="*/ 2147483647 h 21"/>
              <a:gd name="T18" fmla="*/ 2147483647 w 56"/>
              <a:gd name="T19" fmla="*/ 2147483647 h 21"/>
              <a:gd name="T20" fmla="*/ 2147483647 w 56"/>
              <a:gd name="T21" fmla="*/ 0 h 21"/>
              <a:gd name="T22" fmla="*/ 0 w 56"/>
              <a:gd name="T23" fmla="*/ 0 h 21"/>
              <a:gd name="T24" fmla="*/ 0 w 56"/>
              <a:gd name="T25" fmla="*/ 2147483647 h 2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6"/>
              <a:gd name="T40" fmla="*/ 0 h 21"/>
              <a:gd name="T41" fmla="*/ 56 w 56"/>
              <a:gd name="T42" fmla="*/ 21 h 2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6" h="21">
                <a:moveTo>
                  <a:pt x="0" y="13"/>
                </a:moveTo>
                <a:lnTo>
                  <a:pt x="1" y="13"/>
                </a:lnTo>
                <a:lnTo>
                  <a:pt x="0" y="13"/>
                </a:lnTo>
                <a:lnTo>
                  <a:pt x="17" y="16"/>
                </a:lnTo>
                <a:lnTo>
                  <a:pt x="53" y="21"/>
                </a:lnTo>
                <a:lnTo>
                  <a:pt x="56" y="21"/>
                </a:lnTo>
                <a:lnTo>
                  <a:pt x="56" y="7"/>
                </a:lnTo>
                <a:lnTo>
                  <a:pt x="54" y="7"/>
                </a:lnTo>
                <a:lnTo>
                  <a:pt x="55" y="7"/>
                </a:lnTo>
                <a:lnTo>
                  <a:pt x="20" y="3"/>
                </a:lnTo>
                <a:lnTo>
                  <a:pt x="2" y="0"/>
                </a:lnTo>
                <a:lnTo>
                  <a:pt x="0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63" name="Freeform 120"/>
          <p:cNvSpPr>
            <a:spLocks/>
          </p:cNvSpPr>
          <p:nvPr/>
        </p:nvSpPr>
        <p:spPr bwMode="auto">
          <a:xfrm>
            <a:off x="4652963" y="4022725"/>
            <a:ext cx="88900" cy="25400"/>
          </a:xfrm>
          <a:custGeom>
            <a:avLst/>
            <a:gdLst>
              <a:gd name="T0" fmla="*/ 0 w 56"/>
              <a:gd name="T1" fmla="*/ 2147483647 h 16"/>
              <a:gd name="T2" fmla="*/ 2147483647 w 56"/>
              <a:gd name="T3" fmla="*/ 2147483647 h 16"/>
              <a:gd name="T4" fmla="*/ 2147483647 w 56"/>
              <a:gd name="T5" fmla="*/ 2147483647 h 16"/>
              <a:gd name="T6" fmla="*/ 2147483647 w 56"/>
              <a:gd name="T7" fmla="*/ 2147483647 h 16"/>
              <a:gd name="T8" fmla="*/ 2147483647 w 56"/>
              <a:gd name="T9" fmla="*/ 2147483647 h 16"/>
              <a:gd name="T10" fmla="*/ 2147483647 w 56"/>
              <a:gd name="T11" fmla="*/ 2147483647 h 16"/>
              <a:gd name="T12" fmla="*/ 2147483647 w 56"/>
              <a:gd name="T13" fmla="*/ 2147483647 h 16"/>
              <a:gd name="T14" fmla="*/ 0 w 56"/>
              <a:gd name="T15" fmla="*/ 0 h 16"/>
              <a:gd name="T16" fmla="*/ 0 w 56"/>
              <a:gd name="T17" fmla="*/ 2147483647 h 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16"/>
              <a:gd name="T29" fmla="*/ 56 w 56"/>
              <a:gd name="T30" fmla="*/ 16 h 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16">
                <a:moveTo>
                  <a:pt x="0" y="13"/>
                </a:moveTo>
                <a:lnTo>
                  <a:pt x="18" y="14"/>
                </a:lnTo>
                <a:lnTo>
                  <a:pt x="51" y="16"/>
                </a:lnTo>
                <a:lnTo>
                  <a:pt x="56" y="16"/>
                </a:lnTo>
                <a:lnTo>
                  <a:pt x="56" y="3"/>
                </a:lnTo>
                <a:lnTo>
                  <a:pt x="51" y="3"/>
                </a:lnTo>
                <a:lnTo>
                  <a:pt x="18" y="1"/>
                </a:lnTo>
                <a:lnTo>
                  <a:pt x="0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64" name="Freeform 121"/>
          <p:cNvSpPr>
            <a:spLocks/>
          </p:cNvSpPr>
          <p:nvPr/>
        </p:nvSpPr>
        <p:spPr bwMode="auto">
          <a:xfrm>
            <a:off x="4762500" y="4027488"/>
            <a:ext cx="46038" cy="22225"/>
          </a:xfrm>
          <a:custGeom>
            <a:avLst/>
            <a:gdLst>
              <a:gd name="T0" fmla="*/ 0 w 29"/>
              <a:gd name="T1" fmla="*/ 2147483647 h 14"/>
              <a:gd name="T2" fmla="*/ 2147483647 w 29"/>
              <a:gd name="T3" fmla="*/ 2147483647 h 14"/>
              <a:gd name="T4" fmla="*/ 2147483647 w 29"/>
              <a:gd name="T5" fmla="*/ 2147483647 h 14"/>
              <a:gd name="T6" fmla="*/ 2147483647 w 29"/>
              <a:gd name="T7" fmla="*/ 2147483647 h 14"/>
              <a:gd name="T8" fmla="*/ 2147483647 w 29"/>
              <a:gd name="T9" fmla="*/ 2147483647 h 14"/>
              <a:gd name="T10" fmla="*/ 2147483647 w 29"/>
              <a:gd name="T11" fmla="*/ 2147483647 h 14"/>
              <a:gd name="T12" fmla="*/ 2147483647 w 29"/>
              <a:gd name="T13" fmla="*/ 0 h 14"/>
              <a:gd name="T14" fmla="*/ 0 w 29"/>
              <a:gd name="T15" fmla="*/ 2147483647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9"/>
              <a:gd name="T25" fmla="*/ 0 h 14"/>
              <a:gd name="T26" fmla="*/ 29 w 29"/>
              <a:gd name="T27" fmla="*/ 14 h 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9" h="14">
                <a:moveTo>
                  <a:pt x="0" y="13"/>
                </a:moveTo>
                <a:lnTo>
                  <a:pt x="12" y="14"/>
                </a:lnTo>
                <a:lnTo>
                  <a:pt x="29" y="14"/>
                </a:lnTo>
                <a:lnTo>
                  <a:pt x="29" y="1"/>
                </a:lnTo>
                <a:lnTo>
                  <a:pt x="13" y="1"/>
                </a:lnTo>
                <a:lnTo>
                  <a:pt x="14" y="1"/>
                </a:lnTo>
                <a:lnTo>
                  <a:pt x="3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65" name="Freeform 122"/>
          <p:cNvSpPr>
            <a:spLocks/>
          </p:cNvSpPr>
          <p:nvPr/>
        </p:nvSpPr>
        <p:spPr bwMode="auto">
          <a:xfrm>
            <a:off x="4714875" y="3995738"/>
            <a:ext cx="93663" cy="87312"/>
          </a:xfrm>
          <a:custGeom>
            <a:avLst/>
            <a:gdLst>
              <a:gd name="T0" fmla="*/ 0 w 59"/>
              <a:gd name="T1" fmla="*/ 0 h 55"/>
              <a:gd name="T2" fmla="*/ 2147483647 w 59"/>
              <a:gd name="T3" fmla="*/ 2147483647 h 55"/>
              <a:gd name="T4" fmla="*/ 0 w 59"/>
              <a:gd name="T5" fmla="*/ 2147483647 h 55"/>
              <a:gd name="T6" fmla="*/ 2147483647 w 59"/>
              <a:gd name="T7" fmla="*/ 2147483647 h 55"/>
              <a:gd name="T8" fmla="*/ 0 w 59"/>
              <a:gd name="T9" fmla="*/ 0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5"/>
              <a:gd name="T17" fmla="*/ 59 w 59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5">
                <a:moveTo>
                  <a:pt x="0" y="0"/>
                </a:moveTo>
                <a:lnTo>
                  <a:pt x="59" y="28"/>
                </a:lnTo>
                <a:lnTo>
                  <a:pt x="0" y="55"/>
                </a:lnTo>
                <a:lnTo>
                  <a:pt x="29" y="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66" name="Freeform 123"/>
          <p:cNvSpPr>
            <a:spLocks/>
          </p:cNvSpPr>
          <p:nvPr/>
        </p:nvSpPr>
        <p:spPr bwMode="auto">
          <a:xfrm>
            <a:off x="4659313" y="3957638"/>
            <a:ext cx="173037" cy="165100"/>
          </a:xfrm>
          <a:custGeom>
            <a:avLst/>
            <a:gdLst>
              <a:gd name="T0" fmla="*/ 2147483647 w 109"/>
              <a:gd name="T1" fmla="*/ 2147483647 h 104"/>
              <a:gd name="T2" fmla="*/ 2147483647 w 109"/>
              <a:gd name="T3" fmla="*/ 2147483647 h 104"/>
              <a:gd name="T4" fmla="*/ 2147483647 w 109"/>
              <a:gd name="T5" fmla="*/ 2147483647 h 104"/>
              <a:gd name="T6" fmla="*/ 2147483647 w 109"/>
              <a:gd name="T7" fmla="*/ 2147483647 h 104"/>
              <a:gd name="T8" fmla="*/ 2147483647 w 109"/>
              <a:gd name="T9" fmla="*/ 2147483647 h 104"/>
              <a:gd name="T10" fmla="*/ 2147483647 w 109"/>
              <a:gd name="T11" fmla="*/ 2147483647 h 104"/>
              <a:gd name="T12" fmla="*/ 2147483647 w 109"/>
              <a:gd name="T13" fmla="*/ 2147483647 h 104"/>
              <a:gd name="T14" fmla="*/ 2147483647 w 109"/>
              <a:gd name="T15" fmla="*/ 2147483647 h 104"/>
              <a:gd name="T16" fmla="*/ 0 w 109"/>
              <a:gd name="T17" fmla="*/ 0 h 104"/>
              <a:gd name="T18" fmla="*/ 2147483647 w 109"/>
              <a:gd name="T19" fmla="*/ 2147483647 h 104"/>
              <a:gd name="T20" fmla="*/ 2147483647 w 109"/>
              <a:gd name="T21" fmla="*/ 2147483647 h 104"/>
              <a:gd name="T22" fmla="*/ 0 w 109"/>
              <a:gd name="T23" fmla="*/ 2147483647 h 104"/>
              <a:gd name="T24" fmla="*/ 2147483647 w 109"/>
              <a:gd name="T25" fmla="*/ 2147483647 h 104"/>
              <a:gd name="T26" fmla="*/ 0 w 109"/>
              <a:gd name="T27" fmla="*/ 0 h 104"/>
              <a:gd name="T28" fmla="*/ 2147483647 w 109"/>
              <a:gd name="T29" fmla="*/ 2147483647 h 10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9"/>
              <a:gd name="T46" fmla="*/ 0 h 104"/>
              <a:gd name="T47" fmla="*/ 109 w 109"/>
              <a:gd name="T48" fmla="*/ 104 h 10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9" h="104">
                <a:moveTo>
                  <a:pt x="40" y="20"/>
                </a:moveTo>
                <a:lnTo>
                  <a:pt x="31" y="30"/>
                </a:lnTo>
                <a:lnTo>
                  <a:pt x="90" y="57"/>
                </a:lnTo>
                <a:lnTo>
                  <a:pt x="90" y="46"/>
                </a:lnTo>
                <a:lnTo>
                  <a:pt x="31" y="74"/>
                </a:lnTo>
                <a:lnTo>
                  <a:pt x="40" y="84"/>
                </a:lnTo>
                <a:lnTo>
                  <a:pt x="74" y="52"/>
                </a:lnTo>
                <a:lnTo>
                  <a:pt x="40" y="20"/>
                </a:lnTo>
                <a:lnTo>
                  <a:pt x="0" y="0"/>
                </a:lnTo>
                <a:lnTo>
                  <a:pt x="60" y="56"/>
                </a:lnTo>
                <a:lnTo>
                  <a:pt x="60" y="47"/>
                </a:lnTo>
                <a:lnTo>
                  <a:pt x="0" y="104"/>
                </a:lnTo>
                <a:lnTo>
                  <a:pt x="109" y="52"/>
                </a:lnTo>
                <a:lnTo>
                  <a:pt x="0" y="0"/>
                </a:lnTo>
                <a:lnTo>
                  <a:pt x="40" y="2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67" name="Rectangle 124"/>
          <p:cNvSpPr>
            <a:spLocks noChangeArrowheads="1"/>
          </p:cNvSpPr>
          <p:nvPr/>
        </p:nvSpPr>
        <p:spPr bwMode="auto">
          <a:xfrm>
            <a:off x="4205288" y="4035425"/>
            <a:ext cx="3905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300" b="1">
                <a:solidFill>
                  <a:srgbClr val="212121"/>
                </a:solidFill>
              </a:rPr>
              <a:t>+ HO</a:t>
            </a:r>
            <a:endParaRPr lang="fr-FR"/>
          </a:p>
        </p:txBody>
      </p:sp>
      <p:sp>
        <p:nvSpPr>
          <p:cNvPr id="390268" name="Rectangle 125"/>
          <p:cNvSpPr>
            <a:spLocks noChangeArrowheads="1"/>
          </p:cNvSpPr>
          <p:nvPr/>
        </p:nvSpPr>
        <p:spPr bwMode="auto">
          <a:xfrm>
            <a:off x="4584700" y="40798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9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90269" name="Rectangle 126"/>
          <p:cNvSpPr>
            <a:spLocks noChangeArrowheads="1"/>
          </p:cNvSpPr>
          <p:nvPr/>
        </p:nvSpPr>
        <p:spPr bwMode="auto">
          <a:xfrm>
            <a:off x="4999038" y="3919538"/>
            <a:ext cx="5334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ROOH</a:t>
            </a:r>
            <a:endParaRPr lang="fr-FR"/>
          </a:p>
        </p:txBody>
      </p:sp>
      <p:sp>
        <p:nvSpPr>
          <p:cNvPr id="390270" name="Freeform 127"/>
          <p:cNvSpPr>
            <a:spLocks/>
          </p:cNvSpPr>
          <p:nvPr/>
        </p:nvSpPr>
        <p:spPr bwMode="auto">
          <a:xfrm>
            <a:off x="7259638" y="4029075"/>
            <a:ext cx="38100" cy="87313"/>
          </a:xfrm>
          <a:custGeom>
            <a:avLst/>
            <a:gdLst>
              <a:gd name="T0" fmla="*/ 2147483647 w 24"/>
              <a:gd name="T1" fmla="*/ 2147483647 h 55"/>
              <a:gd name="T2" fmla="*/ 2147483647 w 24"/>
              <a:gd name="T3" fmla="*/ 2147483647 h 55"/>
              <a:gd name="T4" fmla="*/ 2147483647 w 24"/>
              <a:gd name="T5" fmla="*/ 2147483647 h 55"/>
              <a:gd name="T6" fmla="*/ 2147483647 w 24"/>
              <a:gd name="T7" fmla="*/ 2147483647 h 55"/>
              <a:gd name="T8" fmla="*/ 2147483647 w 24"/>
              <a:gd name="T9" fmla="*/ 0 h 55"/>
              <a:gd name="T10" fmla="*/ 0 w 24"/>
              <a:gd name="T11" fmla="*/ 2147483647 h 55"/>
              <a:gd name="T12" fmla="*/ 2147483647 w 24"/>
              <a:gd name="T13" fmla="*/ 2147483647 h 55"/>
              <a:gd name="T14" fmla="*/ 2147483647 w 24"/>
              <a:gd name="T15" fmla="*/ 2147483647 h 55"/>
              <a:gd name="T16" fmla="*/ 2147483647 w 24"/>
              <a:gd name="T17" fmla="*/ 2147483647 h 55"/>
              <a:gd name="T18" fmla="*/ 2147483647 w 24"/>
              <a:gd name="T19" fmla="*/ 2147483647 h 55"/>
              <a:gd name="T20" fmla="*/ 2147483647 w 24"/>
              <a:gd name="T21" fmla="*/ 2147483647 h 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"/>
              <a:gd name="T34" fmla="*/ 0 h 55"/>
              <a:gd name="T35" fmla="*/ 24 w 24"/>
              <a:gd name="T36" fmla="*/ 55 h 5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" h="55">
                <a:moveTo>
                  <a:pt x="24" y="53"/>
                </a:moveTo>
                <a:lnTo>
                  <a:pt x="22" y="27"/>
                </a:lnTo>
                <a:lnTo>
                  <a:pt x="18" y="13"/>
                </a:lnTo>
                <a:lnTo>
                  <a:pt x="18" y="12"/>
                </a:lnTo>
                <a:lnTo>
                  <a:pt x="14" y="0"/>
                </a:lnTo>
                <a:lnTo>
                  <a:pt x="0" y="4"/>
                </a:lnTo>
                <a:lnTo>
                  <a:pt x="4" y="17"/>
                </a:lnTo>
                <a:lnTo>
                  <a:pt x="4" y="15"/>
                </a:lnTo>
                <a:lnTo>
                  <a:pt x="8" y="29"/>
                </a:lnTo>
                <a:lnTo>
                  <a:pt x="10" y="55"/>
                </a:lnTo>
                <a:lnTo>
                  <a:pt x="24" y="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71" name="Freeform 128"/>
          <p:cNvSpPr>
            <a:spLocks/>
          </p:cNvSpPr>
          <p:nvPr/>
        </p:nvSpPr>
        <p:spPr bwMode="auto">
          <a:xfrm>
            <a:off x="7212013" y="3933825"/>
            <a:ext cx="61912" cy="82550"/>
          </a:xfrm>
          <a:custGeom>
            <a:avLst/>
            <a:gdLst>
              <a:gd name="T0" fmla="*/ 2147483647 w 39"/>
              <a:gd name="T1" fmla="*/ 2147483647 h 52"/>
              <a:gd name="T2" fmla="*/ 2147483647 w 39"/>
              <a:gd name="T3" fmla="*/ 2147483647 h 52"/>
              <a:gd name="T4" fmla="*/ 2147483647 w 39"/>
              <a:gd name="T5" fmla="*/ 2147483647 h 52"/>
              <a:gd name="T6" fmla="*/ 2147483647 w 39"/>
              <a:gd name="T7" fmla="*/ 0 h 52"/>
              <a:gd name="T8" fmla="*/ 0 w 39"/>
              <a:gd name="T9" fmla="*/ 2147483647 h 52"/>
              <a:gd name="T10" fmla="*/ 2147483647 w 39"/>
              <a:gd name="T11" fmla="*/ 2147483647 h 52"/>
              <a:gd name="T12" fmla="*/ 2147483647 w 39"/>
              <a:gd name="T13" fmla="*/ 2147483647 h 52"/>
              <a:gd name="T14" fmla="*/ 2147483647 w 39"/>
              <a:gd name="T15" fmla="*/ 2147483647 h 52"/>
              <a:gd name="T16" fmla="*/ 2147483647 w 39"/>
              <a:gd name="T17" fmla="*/ 2147483647 h 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"/>
              <a:gd name="T28" fmla="*/ 0 h 52"/>
              <a:gd name="T29" fmla="*/ 39 w 39"/>
              <a:gd name="T30" fmla="*/ 52 h 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" h="52">
                <a:moveTo>
                  <a:pt x="39" y="46"/>
                </a:moveTo>
                <a:lnTo>
                  <a:pt x="31" y="30"/>
                </a:lnTo>
                <a:lnTo>
                  <a:pt x="14" y="4"/>
                </a:lnTo>
                <a:lnTo>
                  <a:pt x="12" y="0"/>
                </a:lnTo>
                <a:lnTo>
                  <a:pt x="0" y="7"/>
                </a:lnTo>
                <a:lnTo>
                  <a:pt x="3" y="10"/>
                </a:lnTo>
                <a:lnTo>
                  <a:pt x="19" y="37"/>
                </a:lnTo>
                <a:lnTo>
                  <a:pt x="27" y="52"/>
                </a:lnTo>
                <a:lnTo>
                  <a:pt x="39" y="4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72" name="Freeform 129"/>
          <p:cNvSpPr>
            <a:spLocks/>
          </p:cNvSpPr>
          <p:nvPr/>
        </p:nvSpPr>
        <p:spPr bwMode="auto">
          <a:xfrm>
            <a:off x="7143750" y="3851275"/>
            <a:ext cx="74613" cy="76200"/>
          </a:xfrm>
          <a:custGeom>
            <a:avLst/>
            <a:gdLst>
              <a:gd name="T0" fmla="*/ 2147483647 w 47"/>
              <a:gd name="T1" fmla="*/ 2147483647 h 48"/>
              <a:gd name="T2" fmla="*/ 2147483647 w 47"/>
              <a:gd name="T3" fmla="*/ 2147483647 h 48"/>
              <a:gd name="T4" fmla="*/ 2147483647 w 47"/>
              <a:gd name="T5" fmla="*/ 2147483647 h 48"/>
              <a:gd name="T6" fmla="*/ 2147483647 w 47"/>
              <a:gd name="T7" fmla="*/ 2147483647 h 48"/>
              <a:gd name="T8" fmla="*/ 2147483647 w 47"/>
              <a:gd name="T9" fmla="*/ 2147483647 h 48"/>
              <a:gd name="T10" fmla="*/ 2147483647 w 47"/>
              <a:gd name="T11" fmla="*/ 2147483647 h 48"/>
              <a:gd name="T12" fmla="*/ 2147483647 w 47"/>
              <a:gd name="T13" fmla="*/ 2147483647 h 48"/>
              <a:gd name="T14" fmla="*/ 2147483647 w 47"/>
              <a:gd name="T15" fmla="*/ 0 h 48"/>
              <a:gd name="T16" fmla="*/ 0 w 47"/>
              <a:gd name="T17" fmla="*/ 2147483647 h 48"/>
              <a:gd name="T18" fmla="*/ 2147483647 w 47"/>
              <a:gd name="T19" fmla="*/ 2147483647 h 48"/>
              <a:gd name="T20" fmla="*/ 2147483647 w 47"/>
              <a:gd name="T21" fmla="*/ 2147483647 h 48"/>
              <a:gd name="T22" fmla="*/ 2147483647 w 47"/>
              <a:gd name="T23" fmla="*/ 2147483647 h 48"/>
              <a:gd name="T24" fmla="*/ 2147483647 w 47"/>
              <a:gd name="T25" fmla="*/ 2147483647 h 48"/>
              <a:gd name="T26" fmla="*/ 2147483647 w 47"/>
              <a:gd name="T27" fmla="*/ 2147483647 h 48"/>
              <a:gd name="T28" fmla="*/ 2147483647 w 47"/>
              <a:gd name="T29" fmla="*/ 2147483647 h 48"/>
              <a:gd name="T30" fmla="*/ 2147483647 w 47"/>
              <a:gd name="T31" fmla="*/ 2147483647 h 48"/>
              <a:gd name="T32" fmla="*/ 2147483647 w 47"/>
              <a:gd name="T33" fmla="*/ 2147483647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7"/>
              <a:gd name="T52" fmla="*/ 0 h 48"/>
              <a:gd name="T53" fmla="*/ 47 w 47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7" h="48">
                <a:moveTo>
                  <a:pt x="47" y="39"/>
                </a:moveTo>
                <a:lnTo>
                  <a:pt x="37" y="28"/>
                </a:lnTo>
                <a:lnTo>
                  <a:pt x="36" y="28"/>
                </a:lnTo>
                <a:lnTo>
                  <a:pt x="25" y="16"/>
                </a:lnTo>
                <a:lnTo>
                  <a:pt x="26" y="16"/>
                </a:lnTo>
                <a:lnTo>
                  <a:pt x="14" y="3"/>
                </a:lnTo>
                <a:lnTo>
                  <a:pt x="13" y="3"/>
                </a:lnTo>
                <a:lnTo>
                  <a:pt x="9" y="0"/>
                </a:lnTo>
                <a:lnTo>
                  <a:pt x="0" y="8"/>
                </a:lnTo>
                <a:lnTo>
                  <a:pt x="3" y="12"/>
                </a:lnTo>
                <a:lnTo>
                  <a:pt x="2" y="12"/>
                </a:lnTo>
                <a:lnTo>
                  <a:pt x="14" y="25"/>
                </a:lnTo>
                <a:lnTo>
                  <a:pt x="15" y="25"/>
                </a:lnTo>
                <a:lnTo>
                  <a:pt x="27" y="37"/>
                </a:lnTo>
                <a:lnTo>
                  <a:pt x="26" y="37"/>
                </a:lnTo>
                <a:lnTo>
                  <a:pt x="35" y="48"/>
                </a:lnTo>
                <a:lnTo>
                  <a:pt x="47" y="3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73" name="Freeform 130"/>
          <p:cNvSpPr>
            <a:spLocks/>
          </p:cNvSpPr>
          <p:nvPr/>
        </p:nvSpPr>
        <p:spPr bwMode="auto">
          <a:xfrm>
            <a:off x="7059613" y="3778250"/>
            <a:ext cx="84137" cy="73025"/>
          </a:xfrm>
          <a:custGeom>
            <a:avLst/>
            <a:gdLst>
              <a:gd name="T0" fmla="*/ 2147483647 w 53"/>
              <a:gd name="T1" fmla="*/ 2147483647 h 46"/>
              <a:gd name="T2" fmla="*/ 2147483647 w 53"/>
              <a:gd name="T3" fmla="*/ 2147483647 h 46"/>
              <a:gd name="T4" fmla="*/ 2147483647 w 53"/>
              <a:gd name="T5" fmla="*/ 2147483647 h 46"/>
              <a:gd name="T6" fmla="*/ 2147483647 w 53"/>
              <a:gd name="T7" fmla="*/ 0 h 46"/>
              <a:gd name="T8" fmla="*/ 0 w 53"/>
              <a:gd name="T9" fmla="*/ 2147483647 h 46"/>
              <a:gd name="T10" fmla="*/ 2147483647 w 53"/>
              <a:gd name="T11" fmla="*/ 2147483647 h 46"/>
              <a:gd name="T12" fmla="*/ 2147483647 w 53"/>
              <a:gd name="T13" fmla="*/ 2147483647 h 46"/>
              <a:gd name="T14" fmla="*/ 2147483647 w 53"/>
              <a:gd name="T15" fmla="*/ 2147483647 h 46"/>
              <a:gd name="T16" fmla="*/ 2147483647 w 53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3"/>
              <a:gd name="T28" fmla="*/ 0 h 46"/>
              <a:gd name="T29" fmla="*/ 53 w 53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3" h="46">
                <a:moveTo>
                  <a:pt x="53" y="37"/>
                </a:moveTo>
                <a:lnTo>
                  <a:pt x="25" y="12"/>
                </a:lnTo>
                <a:lnTo>
                  <a:pt x="25" y="11"/>
                </a:lnTo>
                <a:lnTo>
                  <a:pt x="10" y="0"/>
                </a:lnTo>
                <a:lnTo>
                  <a:pt x="0" y="11"/>
                </a:lnTo>
                <a:lnTo>
                  <a:pt x="15" y="22"/>
                </a:lnTo>
                <a:lnTo>
                  <a:pt x="15" y="21"/>
                </a:lnTo>
                <a:lnTo>
                  <a:pt x="44" y="46"/>
                </a:lnTo>
                <a:lnTo>
                  <a:pt x="53" y="3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74" name="Freeform 131"/>
          <p:cNvSpPr>
            <a:spLocks/>
          </p:cNvSpPr>
          <p:nvPr/>
        </p:nvSpPr>
        <p:spPr bwMode="auto">
          <a:xfrm>
            <a:off x="6969125" y="3719513"/>
            <a:ext cx="87313" cy="63500"/>
          </a:xfrm>
          <a:custGeom>
            <a:avLst/>
            <a:gdLst>
              <a:gd name="T0" fmla="*/ 2147483647 w 55"/>
              <a:gd name="T1" fmla="*/ 2147483647 h 40"/>
              <a:gd name="T2" fmla="*/ 2147483647 w 55"/>
              <a:gd name="T3" fmla="*/ 2147483647 h 40"/>
              <a:gd name="T4" fmla="*/ 2147483647 w 55"/>
              <a:gd name="T5" fmla="*/ 2147483647 h 40"/>
              <a:gd name="T6" fmla="*/ 2147483647 w 55"/>
              <a:gd name="T7" fmla="*/ 2147483647 h 40"/>
              <a:gd name="T8" fmla="*/ 2147483647 w 55"/>
              <a:gd name="T9" fmla="*/ 0 h 40"/>
              <a:gd name="T10" fmla="*/ 0 w 55"/>
              <a:gd name="T11" fmla="*/ 2147483647 h 40"/>
              <a:gd name="T12" fmla="*/ 2147483647 w 55"/>
              <a:gd name="T13" fmla="*/ 2147483647 h 40"/>
              <a:gd name="T14" fmla="*/ 2147483647 w 55"/>
              <a:gd name="T15" fmla="*/ 2147483647 h 40"/>
              <a:gd name="T16" fmla="*/ 2147483647 w 55"/>
              <a:gd name="T17" fmla="*/ 2147483647 h 40"/>
              <a:gd name="T18" fmla="*/ 2147483647 w 55"/>
              <a:gd name="T19" fmla="*/ 2147483647 h 40"/>
              <a:gd name="T20" fmla="*/ 2147483647 w 55"/>
              <a:gd name="T21" fmla="*/ 2147483647 h 40"/>
              <a:gd name="T22" fmla="*/ 2147483647 w 55"/>
              <a:gd name="T23" fmla="*/ 2147483647 h 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5"/>
              <a:gd name="T37" fmla="*/ 0 h 40"/>
              <a:gd name="T38" fmla="*/ 55 w 55"/>
              <a:gd name="T39" fmla="*/ 40 h 4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5" h="40">
                <a:moveTo>
                  <a:pt x="55" y="31"/>
                </a:moveTo>
                <a:lnTo>
                  <a:pt x="51" y="26"/>
                </a:lnTo>
                <a:lnTo>
                  <a:pt x="34" y="16"/>
                </a:lnTo>
                <a:lnTo>
                  <a:pt x="17" y="5"/>
                </a:lnTo>
                <a:lnTo>
                  <a:pt x="7" y="0"/>
                </a:lnTo>
                <a:lnTo>
                  <a:pt x="0" y="11"/>
                </a:lnTo>
                <a:lnTo>
                  <a:pt x="10" y="16"/>
                </a:lnTo>
                <a:lnTo>
                  <a:pt x="27" y="27"/>
                </a:lnTo>
                <a:lnTo>
                  <a:pt x="43" y="37"/>
                </a:lnTo>
                <a:lnTo>
                  <a:pt x="42" y="36"/>
                </a:lnTo>
                <a:lnTo>
                  <a:pt x="45" y="40"/>
                </a:lnTo>
                <a:lnTo>
                  <a:pt x="55" y="3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75" name="Freeform 132"/>
          <p:cNvSpPr>
            <a:spLocks/>
          </p:cNvSpPr>
          <p:nvPr/>
        </p:nvSpPr>
        <p:spPr bwMode="auto">
          <a:xfrm>
            <a:off x="6870700" y="3671888"/>
            <a:ext cx="90488" cy="55562"/>
          </a:xfrm>
          <a:custGeom>
            <a:avLst/>
            <a:gdLst>
              <a:gd name="T0" fmla="*/ 2147483647 w 57"/>
              <a:gd name="T1" fmla="*/ 2147483647 h 35"/>
              <a:gd name="T2" fmla="*/ 2147483647 w 57"/>
              <a:gd name="T3" fmla="*/ 2147483647 h 35"/>
              <a:gd name="T4" fmla="*/ 2147483647 w 57"/>
              <a:gd name="T5" fmla="*/ 2147483647 h 35"/>
              <a:gd name="T6" fmla="*/ 2147483647 w 57"/>
              <a:gd name="T7" fmla="*/ 2147483647 h 35"/>
              <a:gd name="T8" fmla="*/ 2147483647 w 57"/>
              <a:gd name="T9" fmla="*/ 0 h 35"/>
              <a:gd name="T10" fmla="*/ 0 w 57"/>
              <a:gd name="T11" fmla="*/ 2147483647 h 35"/>
              <a:gd name="T12" fmla="*/ 2147483647 w 57"/>
              <a:gd name="T13" fmla="*/ 2147483647 h 35"/>
              <a:gd name="T14" fmla="*/ 2147483647 w 57"/>
              <a:gd name="T15" fmla="*/ 2147483647 h 35"/>
              <a:gd name="T16" fmla="*/ 2147483647 w 57"/>
              <a:gd name="T17" fmla="*/ 2147483647 h 35"/>
              <a:gd name="T18" fmla="*/ 2147483647 w 57"/>
              <a:gd name="T19" fmla="*/ 2147483647 h 35"/>
              <a:gd name="T20" fmla="*/ 2147483647 w 57"/>
              <a:gd name="T21" fmla="*/ 2147483647 h 3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7"/>
              <a:gd name="T34" fmla="*/ 0 h 35"/>
              <a:gd name="T35" fmla="*/ 57 w 57"/>
              <a:gd name="T36" fmla="*/ 35 h 3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7" h="35">
                <a:moveTo>
                  <a:pt x="57" y="24"/>
                </a:moveTo>
                <a:lnTo>
                  <a:pt x="44" y="18"/>
                </a:lnTo>
                <a:lnTo>
                  <a:pt x="27" y="9"/>
                </a:lnTo>
                <a:lnTo>
                  <a:pt x="9" y="1"/>
                </a:lnTo>
                <a:lnTo>
                  <a:pt x="7" y="0"/>
                </a:lnTo>
                <a:lnTo>
                  <a:pt x="0" y="11"/>
                </a:lnTo>
                <a:lnTo>
                  <a:pt x="2" y="12"/>
                </a:lnTo>
                <a:lnTo>
                  <a:pt x="20" y="20"/>
                </a:lnTo>
                <a:lnTo>
                  <a:pt x="37" y="29"/>
                </a:lnTo>
                <a:lnTo>
                  <a:pt x="50" y="35"/>
                </a:lnTo>
                <a:lnTo>
                  <a:pt x="57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76" name="Freeform 133"/>
          <p:cNvSpPr>
            <a:spLocks/>
          </p:cNvSpPr>
          <p:nvPr/>
        </p:nvSpPr>
        <p:spPr bwMode="auto">
          <a:xfrm>
            <a:off x="6765925" y="3636963"/>
            <a:ext cx="93663" cy="47625"/>
          </a:xfrm>
          <a:custGeom>
            <a:avLst/>
            <a:gdLst>
              <a:gd name="T0" fmla="*/ 2147483647 w 59"/>
              <a:gd name="T1" fmla="*/ 2147483647 h 30"/>
              <a:gd name="T2" fmla="*/ 2147483647 w 59"/>
              <a:gd name="T3" fmla="*/ 2147483647 h 30"/>
              <a:gd name="T4" fmla="*/ 2147483647 w 59"/>
              <a:gd name="T5" fmla="*/ 2147483647 h 30"/>
              <a:gd name="T6" fmla="*/ 2147483647 w 59"/>
              <a:gd name="T7" fmla="*/ 2147483647 h 30"/>
              <a:gd name="T8" fmla="*/ 2147483647 w 59"/>
              <a:gd name="T9" fmla="*/ 0 h 30"/>
              <a:gd name="T10" fmla="*/ 0 w 59"/>
              <a:gd name="T11" fmla="*/ 2147483647 h 30"/>
              <a:gd name="T12" fmla="*/ 2147483647 w 59"/>
              <a:gd name="T13" fmla="*/ 2147483647 h 30"/>
              <a:gd name="T14" fmla="*/ 2147483647 w 59"/>
              <a:gd name="T15" fmla="*/ 2147483647 h 30"/>
              <a:gd name="T16" fmla="*/ 2147483647 w 59"/>
              <a:gd name="T17" fmla="*/ 2147483647 h 30"/>
              <a:gd name="T18" fmla="*/ 2147483647 w 59"/>
              <a:gd name="T19" fmla="*/ 2147483647 h 30"/>
              <a:gd name="T20" fmla="*/ 2147483647 w 59"/>
              <a:gd name="T21" fmla="*/ 2147483647 h 3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9"/>
              <a:gd name="T34" fmla="*/ 0 h 30"/>
              <a:gd name="T35" fmla="*/ 59 w 59"/>
              <a:gd name="T36" fmla="*/ 30 h 3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9" h="30">
                <a:moveTo>
                  <a:pt x="59" y="17"/>
                </a:moveTo>
                <a:lnTo>
                  <a:pt x="55" y="15"/>
                </a:lnTo>
                <a:lnTo>
                  <a:pt x="36" y="9"/>
                </a:lnTo>
                <a:lnTo>
                  <a:pt x="18" y="3"/>
                </a:lnTo>
                <a:lnTo>
                  <a:pt x="5" y="0"/>
                </a:lnTo>
                <a:lnTo>
                  <a:pt x="0" y="13"/>
                </a:lnTo>
                <a:lnTo>
                  <a:pt x="13" y="17"/>
                </a:lnTo>
                <a:lnTo>
                  <a:pt x="32" y="22"/>
                </a:lnTo>
                <a:lnTo>
                  <a:pt x="50" y="29"/>
                </a:lnTo>
                <a:lnTo>
                  <a:pt x="54" y="30"/>
                </a:lnTo>
                <a:lnTo>
                  <a:pt x="5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77" name="Freeform 134"/>
          <p:cNvSpPr>
            <a:spLocks/>
          </p:cNvSpPr>
          <p:nvPr/>
        </p:nvSpPr>
        <p:spPr bwMode="auto">
          <a:xfrm>
            <a:off x="6659563" y="3617913"/>
            <a:ext cx="92075" cy="34925"/>
          </a:xfrm>
          <a:custGeom>
            <a:avLst/>
            <a:gdLst>
              <a:gd name="T0" fmla="*/ 2147483647 w 58"/>
              <a:gd name="T1" fmla="*/ 2147483647 h 22"/>
              <a:gd name="T2" fmla="*/ 2147483647 w 58"/>
              <a:gd name="T3" fmla="*/ 2147483647 h 22"/>
              <a:gd name="T4" fmla="*/ 2147483647 w 58"/>
              <a:gd name="T5" fmla="*/ 2147483647 h 22"/>
              <a:gd name="T6" fmla="*/ 2147483647 w 58"/>
              <a:gd name="T7" fmla="*/ 0 h 22"/>
              <a:gd name="T8" fmla="*/ 0 w 58"/>
              <a:gd name="T9" fmla="*/ 0 h 22"/>
              <a:gd name="T10" fmla="*/ 0 w 58"/>
              <a:gd name="T11" fmla="*/ 2147483647 h 22"/>
              <a:gd name="T12" fmla="*/ 2147483647 w 58"/>
              <a:gd name="T13" fmla="*/ 2147483647 h 22"/>
              <a:gd name="T14" fmla="*/ 2147483647 w 58"/>
              <a:gd name="T15" fmla="*/ 2147483647 h 22"/>
              <a:gd name="T16" fmla="*/ 2147483647 w 58"/>
              <a:gd name="T17" fmla="*/ 2147483647 h 22"/>
              <a:gd name="T18" fmla="*/ 2147483647 w 58"/>
              <a:gd name="T19" fmla="*/ 2147483647 h 22"/>
              <a:gd name="T20" fmla="*/ 2147483647 w 58"/>
              <a:gd name="T21" fmla="*/ 2147483647 h 22"/>
              <a:gd name="T22" fmla="*/ 2147483647 w 58"/>
              <a:gd name="T23" fmla="*/ 2147483647 h 2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8"/>
              <a:gd name="T37" fmla="*/ 0 h 22"/>
              <a:gd name="T38" fmla="*/ 58 w 58"/>
              <a:gd name="T39" fmla="*/ 22 h 2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8" h="22">
                <a:moveTo>
                  <a:pt x="58" y="9"/>
                </a:moveTo>
                <a:lnTo>
                  <a:pt x="45" y="6"/>
                </a:lnTo>
                <a:lnTo>
                  <a:pt x="25" y="3"/>
                </a:lnTo>
                <a:lnTo>
                  <a:pt x="6" y="0"/>
                </a:lnTo>
                <a:lnTo>
                  <a:pt x="0" y="0"/>
                </a:lnTo>
                <a:lnTo>
                  <a:pt x="0" y="13"/>
                </a:lnTo>
                <a:lnTo>
                  <a:pt x="5" y="13"/>
                </a:lnTo>
                <a:lnTo>
                  <a:pt x="4" y="13"/>
                </a:lnTo>
                <a:lnTo>
                  <a:pt x="22" y="16"/>
                </a:lnTo>
                <a:lnTo>
                  <a:pt x="42" y="20"/>
                </a:lnTo>
                <a:lnTo>
                  <a:pt x="55" y="22"/>
                </a:lnTo>
                <a:lnTo>
                  <a:pt x="58" y="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78" name="Rectangle 135"/>
          <p:cNvSpPr>
            <a:spLocks noChangeArrowheads="1"/>
          </p:cNvSpPr>
          <p:nvPr/>
        </p:nvSpPr>
        <p:spPr bwMode="auto">
          <a:xfrm>
            <a:off x="6605588" y="3616325"/>
            <a:ext cx="31750" cy="206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0279" name="Freeform 136"/>
          <p:cNvSpPr>
            <a:spLocks/>
          </p:cNvSpPr>
          <p:nvPr/>
        </p:nvSpPr>
        <p:spPr bwMode="auto">
          <a:xfrm>
            <a:off x="7240588" y="4027488"/>
            <a:ext cx="93662" cy="87312"/>
          </a:xfrm>
          <a:custGeom>
            <a:avLst/>
            <a:gdLst>
              <a:gd name="T0" fmla="*/ 0 w 59"/>
              <a:gd name="T1" fmla="*/ 0 h 55"/>
              <a:gd name="T2" fmla="*/ 2147483647 w 59"/>
              <a:gd name="T3" fmla="*/ 2147483647 h 55"/>
              <a:gd name="T4" fmla="*/ 2147483647 w 59"/>
              <a:gd name="T5" fmla="*/ 0 h 55"/>
              <a:gd name="T6" fmla="*/ 2147483647 w 59"/>
              <a:gd name="T7" fmla="*/ 2147483647 h 55"/>
              <a:gd name="T8" fmla="*/ 0 w 59"/>
              <a:gd name="T9" fmla="*/ 0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5"/>
              <a:gd name="T17" fmla="*/ 59 w 59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5">
                <a:moveTo>
                  <a:pt x="0" y="0"/>
                </a:moveTo>
                <a:lnTo>
                  <a:pt x="29" y="55"/>
                </a:lnTo>
                <a:lnTo>
                  <a:pt x="59" y="0"/>
                </a:lnTo>
                <a:lnTo>
                  <a:pt x="29" y="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80" name="Freeform 137"/>
          <p:cNvSpPr>
            <a:spLocks/>
          </p:cNvSpPr>
          <p:nvPr/>
        </p:nvSpPr>
        <p:spPr bwMode="auto">
          <a:xfrm>
            <a:off x="7199313" y="3975100"/>
            <a:ext cx="174625" cy="161925"/>
          </a:xfrm>
          <a:custGeom>
            <a:avLst/>
            <a:gdLst>
              <a:gd name="T0" fmla="*/ 0 w 110"/>
              <a:gd name="T1" fmla="*/ 0 h 102"/>
              <a:gd name="T2" fmla="*/ 2147483647 w 110"/>
              <a:gd name="T3" fmla="*/ 2147483647 h 102"/>
              <a:gd name="T4" fmla="*/ 2147483647 w 110"/>
              <a:gd name="T5" fmla="*/ 0 h 102"/>
              <a:gd name="T6" fmla="*/ 2147483647 w 110"/>
              <a:gd name="T7" fmla="*/ 2147483647 h 102"/>
              <a:gd name="T8" fmla="*/ 2147483647 w 110"/>
              <a:gd name="T9" fmla="*/ 2147483647 h 102"/>
              <a:gd name="T10" fmla="*/ 0 w 110"/>
              <a:gd name="T11" fmla="*/ 0 h 102"/>
              <a:gd name="T12" fmla="*/ 2147483647 w 110"/>
              <a:gd name="T13" fmla="*/ 2147483647 h 102"/>
              <a:gd name="T14" fmla="*/ 2147483647 w 110"/>
              <a:gd name="T15" fmla="*/ 2147483647 h 102"/>
              <a:gd name="T16" fmla="*/ 2147483647 w 110"/>
              <a:gd name="T17" fmla="*/ 2147483647 h 102"/>
              <a:gd name="T18" fmla="*/ 2147483647 w 110"/>
              <a:gd name="T19" fmla="*/ 2147483647 h 102"/>
              <a:gd name="T20" fmla="*/ 2147483647 w 110"/>
              <a:gd name="T21" fmla="*/ 2147483647 h 102"/>
              <a:gd name="T22" fmla="*/ 2147483647 w 110"/>
              <a:gd name="T23" fmla="*/ 2147483647 h 102"/>
              <a:gd name="T24" fmla="*/ 2147483647 w 110"/>
              <a:gd name="T25" fmla="*/ 2147483647 h 102"/>
              <a:gd name="T26" fmla="*/ 2147483647 w 110"/>
              <a:gd name="T27" fmla="*/ 2147483647 h 102"/>
              <a:gd name="T28" fmla="*/ 0 w 110"/>
              <a:gd name="T29" fmla="*/ 0 h 10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0"/>
              <a:gd name="T46" fmla="*/ 0 h 102"/>
              <a:gd name="T47" fmla="*/ 110 w 110"/>
              <a:gd name="T48" fmla="*/ 102 h 10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0" h="102">
                <a:moveTo>
                  <a:pt x="0" y="0"/>
                </a:moveTo>
                <a:lnTo>
                  <a:pt x="55" y="102"/>
                </a:lnTo>
                <a:lnTo>
                  <a:pt x="110" y="0"/>
                </a:lnTo>
                <a:lnTo>
                  <a:pt x="51" y="56"/>
                </a:lnTo>
                <a:lnTo>
                  <a:pt x="60" y="56"/>
                </a:lnTo>
                <a:lnTo>
                  <a:pt x="0" y="0"/>
                </a:lnTo>
                <a:lnTo>
                  <a:pt x="21" y="37"/>
                </a:lnTo>
                <a:lnTo>
                  <a:pt x="55" y="69"/>
                </a:lnTo>
                <a:lnTo>
                  <a:pt x="89" y="37"/>
                </a:lnTo>
                <a:lnTo>
                  <a:pt x="79" y="30"/>
                </a:lnTo>
                <a:lnTo>
                  <a:pt x="49" y="85"/>
                </a:lnTo>
                <a:lnTo>
                  <a:pt x="61" y="85"/>
                </a:lnTo>
                <a:lnTo>
                  <a:pt x="32" y="30"/>
                </a:lnTo>
                <a:lnTo>
                  <a:pt x="21" y="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81" name="Rectangle 138"/>
          <p:cNvSpPr>
            <a:spLocks noChangeArrowheads="1"/>
          </p:cNvSpPr>
          <p:nvPr/>
        </p:nvSpPr>
        <p:spPr bwMode="auto">
          <a:xfrm>
            <a:off x="7167563" y="4191000"/>
            <a:ext cx="5667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R'CHO</a:t>
            </a:r>
            <a:endParaRPr lang="fr-FR"/>
          </a:p>
        </p:txBody>
      </p:sp>
      <p:sp>
        <p:nvSpPr>
          <p:cNvPr id="390282" name="Rectangle 139"/>
          <p:cNvSpPr>
            <a:spLocks noChangeArrowheads="1"/>
          </p:cNvSpPr>
          <p:nvPr/>
        </p:nvSpPr>
        <p:spPr bwMode="auto">
          <a:xfrm>
            <a:off x="7089775" y="3606800"/>
            <a:ext cx="2714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300" b="1">
                <a:solidFill>
                  <a:srgbClr val="212121"/>
                </a:solidFill>
              </a:rPr>
              <a:t>+ O</a:t>
            </a:r>
            <a:endParaRPr lang="fr-FR"/>
          </a:p>
        </p:txBody>
      </p:sp>
      <p:sp>
        <p:nvSpPr>
          <p:cNvPr id="390283" name="Rectangle 140"/>
          <p:cNvSpPr>
            <a:spLocks noChangeArrowheads="1"/>
          </p:cNvSpPr>
          <p:nvPr/>
        </p:nvSpPr>
        <p:spPr bwMode="auto">
          <a:xfrm>
            <a:off x="7350125" y="3651250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9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90284" name="ZoneTexte 140"/>
          <p:cNvSpPr txBox="1">
            <a:spLocks noChangeArrowheads="1"/>
          </p:cNvSpPr>
          <p:nvPr/>
        </p:nvSpPr>
        <p:spPr bwMode="auto">
          <a:xfrm>
            <a:off x="6705600" y="6045200"/>
            <a:ext cx="18907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B. Picquet-Varrault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69" name="Picture 4" descr="marenco_final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747838"/>
            <a:ext cx="8229600" cy="4230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92194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92195" name="Picture 2" descr="Face à cette situation, les personnes les plus sensibles doivent « éviter toutes les activités physiques et sportives intenses 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98463"/>
            <a:ext cx="9144000" cy="649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2196" name="ZoneTexte 4"/>
          <p:cNvSpPr txBox="1">
            <a:spLocks noChangeArrowheads="1"/>
          </p:cNvSpPr>
          <p:nvPr/>
        </p:nvSpPr>
        <p:spPr bwMode="auto">
          <a:xfrm>
            <a:off x="0" y="-338138"/>
            <a:ext cx="1200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Paris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7" name="Picture 2" descr="http://cdn0.dailydot.com/uploaded/images/original/2013/12/5/lef99j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4138"/>
            <a:ext cx="9144000" cy="609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18" name="ZoneTexte 2"/>
          <p:cNvSpPr txBox="1">
            <a:spLocks noChangeArrowheads="1"/>
          </p:cNvSpPr>
          <p:nvPr/>
        </p:nvSpPr>
        <p:spPr bwMode="auto">
          <a:xfrm>
            <a:off x="4089400" y="0"/>
            <a:ext cx="19161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Shanghai en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Titre 3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pPr eaLnBrk="1" hangingPunct="1"/>
            <a:r>
              <a:rPr lang="fr-FR" smtClean="0"/>
              <a:t>Traitement des NOx à la source</a:t>
            </a:r>
          </a:p>
        </p:txBody>
      </p:sp>
      <p:sp>
        <p:nvSpPr>
          <p:cNvPr id="394242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FR" smtClean="0"/>
              <a:t>Dépollution automobile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13D2F75-075B-4356-A71E-A09327C33C74}" type="slidenum">
              <a:rPr lang="fr-FR" smtClean="0"/>
              <a:pPr/>
              <a:t>15</a:t>
            </a:fld>
            <a:endParaRPr lang="fr-FR" smtClean="0"/>
          </a:p>
        </p:txBody>
      </p:sp>
      <p:sp>
        <p:nvSpPr>
          <p:cNvPr id="395266" name="Text Box 6"/>
          <p:cNvSpPr txBox="1">
            <a:spLocks noChangeArrowheads="1"/>
          </p:cNvSpPr>
          <p:nvPr/>
        </p:nvSpPr>
        <p:spPr bwMode="auto">
          <a:xfrm>
            <a:off x="649288" y="2644775"/>
            <a:ext cx="233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Cordierite monolith</a:t>
            </a:r>
          </a:p>
        </p:txBody>
      </p:sp>
      <p:sp>
        <p:nvSpPr>
          <p:cNvPr id="395267" name="Text Box 7"/>
          <p:cNvSpPr txBox="1">
            <a:spLocks noChangeArrowheads="1"/>
          </p:cNvSpPr>
          <p:nvPr/>
        </p:nvSpPr>
        <p:spPr bwMode="auto">
          <a:xfrm>
            <a:off x="5224463" y="6119813"/>
            <a:ext cx="3625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Grossissement de canaux enduits</a:t>
            </a:r>
          </a:p>
        </p:txBody>
      </p:sp>
      <p:pic>
        <p:nvPicPr>
          <p:cNvPr id="395268" name="Image 8" descr="AutomotiveCatalyticConverter.jpg"/>
          <p:cNvPicPr>
            <a:picLocks noChangeAspect="1"/>
          </p:cNvPicPr>
          <p:nvPr/>
        </p:nvPicPr>
        <p:blipFill>
          <a:blip r:embed="rId2"/>
          <a:srcRect t="18634"/>
          <a:stretch>
            <a:fillRect/>
          </a:stretch>
        </p:blipFill>
        <p:spPr bwMode="auto">
          <a:xfrm>
            <a:off x="0" y="0"/>
            <a:ext cx="5935663" cy="617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5269" name="Picture 4" descr="photopotca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7113" y="2308225"/>
            <a:ext cx="2611437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necteur droit avec flèche 10"/>
          <p:cNvCxnSpPr/>
          <p:nvPr/>
        </p:nvCxnSpPr>
        <p:spPr>
          <a:xfrm flipV="1">
            <a:off x="5462588" y="3646488"/>
            <a:ext cx="1235075" cy="63976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5271" name="ZoneTexte 11"/>
          <p:cNvSpPr txBox="1">
            <a:spLocks noChangeArrowheads="1"/>
          </p:cNvSpPr>
          <p:nvPr/>
        </p:nvSpPr>
        <p:spPr bwMode="auto">
          <a:xfrm>
            <a:off x="0" y="5818188"/>
            <a:ext cx="2351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Source: UMICORE</a:t>
            </a:r>
          </a:p>
        </p:txBody>
      </p:sp>
      <p:pic>
        <p:nvPicPr>
          <p:cNvPr id="395272" name="Picture 2" descr="http://lredoutey.comoj.com/ccmarche/echap/cat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8538" y="0"/>
            <a:ext cx="3065462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89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Avec quel succès?</a:t>
            </a:r>
          </a:p>
        </p:txBody>
      </p:sp>
      <p:sp>
        <p:nvSpPr>
          <p:cNvPr id="396290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397314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pic>
        <p:nvPicPr>
          <p:cNvPr id="3973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6350" y="0"/>
            <a:ext cx="6559550" cy="615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398338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pic>
        <p:nvPicPr>
          <p:cNvPr id="3983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6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83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8275" y="5738813"/>
            <a:ext cx="38957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Evolution à long terme des émissions EU-25 par rapport à l’année 2000</a:t>
            </a:r>
            <a:br>
              <a:rPr lang="en-GB" sz="2400" smtClean="0"/>
            </a:br>
            <a:r>
              <a:rPr lang="en-GB" sz="2400" smtClean="0"/>
              <a:t>(CAFE Scenario Analysis Report Nr. 2)</a:t>
            </a:r>
            <a:r>
              <a:rPr lang="fr-FR" sz="2400" smtClean="0"/>
              <a:t/>
            </a:r>
            <a:br>
              <a:rPr lang="fr-FR" sz="2400" smtClean="0"/>
            </a:br>
            <a:endParaRPr lang="fr-FR" sz="2400" smtClean="0"/>
          </a:p>
        </p:txBody>
      </p:sp>
      <p:pic>
        <p:nvPicPr>
          <p:cNvPr id="399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1400" y="1562100"/>
            <a:ext cx="71532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9738" y="319088"/>
            <a:ext cx="8183562" cy="2633662"/>
          </a:xfrm>
        </p:spPr>
        <p:txBody>
          <a:bodyPr/>
          <a:lstStyle/>
          <a:p>
            <a:pPr eaLnBrk="1" hangingPunct="1"/>
            <a:r>
              <a:rPr lang="fr-FR" sz="4000" smtClean="0"/>
              <a:t>EVALUATION DES PROCESSUS PHOTOCATALYTIQUES POUR LA DEPOLLUTION DE L’AIR</a:t>
            </a:r>
          </a:p>
        </p:txBody>
      </p:sp>
      <p:sp>
        <p:nvSpPr>
          <p:cNvPr id="380930" name="Rectangle 4"/>
          <p:cNvSpPr>
            <a:spLocks noChangeArrowheads="1"/>
          </p:cNvSpPr>
          <p:nvPr/>
        </p:nvSpPr>
        <p:spPr bwMode="auto">
          <a:xfrm>
            <a:off x="876300" y="3281363"/>
            <a:ext cx="7315200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200" b="1">
                <a:latin typeface="Comic Sans MS" pitchFamily="66" charset="0"/>
              </a:rPr>
              <a:t>Christian GEORGE</a:t>
            </a:r>
            <a:endParaRPr lang="en-GB" sz="2200" b="1">
              <a:latin typeface="Comic Sans MS" pitchFamily="66" charset="0"/>
            </a:endParaRPr>
          </a:p>
        </p:txBody>
      </p:sp>
      <p:pic>
        <p:nvPicPr>
          <p:cNvPr id="380931" name="Picture 2" descr="http://www.lisa.univ-paris12.fr/%7Edoussin/JFD_ecro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8100" y="4052888"/>
            <a:ext cx="1485900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0932" name="ZoneTexte 4"/>
          <p:cNvSpPr txBox="1">
            <a:spLocks noChangeArrowheads="1"/>
          </p:cNvSpPr>
          <p:nvPr/>
        </p:nvSpPr>
        <p:spPr bwMode="auto">
          <a:xfrm>
            <a:off x="4330700" y="4983163"/>
            <a:ext cx="32131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Jean-François DOUSSIN</a:t>
            </a:r>
          </a:p>
          <a:p>
            <a:r>
              <a:rPr lang="en-US"/>
              <a:t>LISA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Titre 3"/>
          <p:cNvSpPr>
            <a:spLocks noGrp="1"/>
          </p:cNvSpPr>
          <p:nvPr>
            <p:ph type="ctrTitle"/>
          </p:nvPr>
        </p:nvSpPr>
        <p:spPr>
          <a:xfrm>
            <a:off x="330200" y="1130300"/>
            <a:ext cx="8128000" cy="2470150"/>
          </a:xfrm>
        </p:spPr>
        <p:txBody>
          <a:bodyPr/>
          <a:lstStyle/>
          <a:p>
            <a:pPr eaLnBrk="1" hangingPunct="1"/>
            <a:r>
              <a:rPr lang="fr-FR" smtClean="0"/>
              <a:t>Existence d’un plateau sur les courbes de réduction des NOx</a:t>
            </a:r>
          </a:p>
        </p:txBody>
      </p:sp>
      <p:sp>
        <p:nvSpPr>
          <p:cNvPr id="400386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FR" smtClean="0"/>
              <a:t>Que peut-on encore faire afin de réduire l’impact des NOx?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409" name="Group 2"/>
          <p:cNvGrpSpPr>
            <a:grpSpLocks/>
          </p:cNvGrpSpPr>
          <p:nvPr/>
        </p:nvGrpSpPr>
        <p:grpSpPr bwMode="auto">
          <a:xfrm>
            <a:off x="4427538" y="260350"/>
            <a:ext cx="792162" cy="792163"/>
            <a:chOff x="703" y="2432"/>
            <a:chExt cx="499" cy="499"/>
          </a:xfrm>
        </p:grpSpPr>
        <p:sp>
          <p:nvSpPr>
            <p:cNvPr id="401471" name="Oval 3"/>
            <p:cNvSpPr>
              <a:spLocks noChangeArrowheads="1"/>
            </p:cNvSpPr>
            <p:nvPr/>
          </p:nvSpPr>
          <p:spPr bwMode="auto">
            <a:xfrm>
              <a:off x="703" y="2432"/>
              <a:ext cx="499" cy="49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01472" name="Text Box 4"/>
            <p:cNvSpPr txBox="1">
              <a:spLocks noChangeArrowheads="1"/>
            </p:cNvSpPr>
            <p:nvPr/>
          </p:nvSpPr>
          <p:spPr bwMode="auto">
            <a:xfrm>
              <a:off x="779" y="2564"/>
              <a:ext cx="3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0000"/>
                  </a:solidFill>
                </a:rPr>
                <a:t>NO</a:t>
              </a:r>
            </a:p>
          </p:txBody>
        </p:sp>
      </p:grpSp>
      <p:grpSp>
        <p:nvGrpSpPr>
          <p:cNvPr id="401410" name="Group 5"/>
          <p:cNvGrpSpPr>
            <a:grpSpLocks/>
          </p:cNvGrpSpPr>
          <p:nvPr/>
        </p:nvGrpSpPr>
        <p:grpSpPr bwMode="auto">
          <a:xfrm>
            <a:off x="4356100" y="1700213"/>
            <a:ext cx="792163" cy="792162"/>
            <a:chOff x="703" y="2432"/>
            <a:chExt cx="499" cy="499"/>
          </a:xfrm>
        </p:grpSpPr>
        <p:sp>
          <p:nvSpPr>
            <p:cNvPr id="401469" name="Oval 6"/>
            <p:cNvSpPr>
              <a:spLocks noChangeArrowheads="1"/>
            </p:cNvSpPr>
            <p:nvPr/>
          </p:nvSpPr>
          <p:spPr bwMode="auto">
            <a:xfrm>
              <a:off x="703" y="2432"/>
              <a:ext cx="499" cy="49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01470" name="Text Box 7"/>
            <p:cNvSpPr txBox="1">
              <a:spLocks noChangeArrowheads="1"/>
            </p:cNvSpPr>
            <p:nvPr/>
          </p:nvSpPr>
          <p:spPr bwMode="auto">
            <a:xfrm>
              <a:off x="779" y="2564"/>
              <a:ext cx="38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0000"/>
                  </a:solidFill>
                </a:rPr>
                <a:t>NO</a:t>
              </a:r>
              <a:r>
                <a:rPr lang="fr-FR" baseline="-25000">
                  <a:solidFill>
                    <a:srgbClr val="000000"/>
                  </a:solidFill>
                </a:rPr>
                <a:t>2</a:t>
              </a:r>
            </a:p>
          </p:txBody>
        </p:sp>
      </p:grpSp>
      <p:grpSp>
        <p:nvGrpSpPr>
          <p:cNvPr id="401411" name="Group 8"/>
          <p:cNvGrpSpPr>
            <a:grpSpLocks/>
          </p:cNvGrpSpPr>
          <p:nvPr/>
        </p:nvGrpSpPr>
        <p:grpSpPr bwMode="auto">
          <a:xfrm>
            <a:off x="4716463" y="1125538"/>
            <a:ext cx="71437" cy="503237"/>
            <a:chOff x="2971" y="709"/>
            <a:chExt cx="45" cy="317"/>
          </a:xfrm>
        </p:grpSpPr>
        <p:sp>
          <p:nvSpPr>
            <p:cNvPr id="401467" name="Line 9"/>
            <p:cNvSpPr>
              <a:spLocks noChangeShapeType="1"/>
            </p:cNvSpPr>
            <p:nvPr/>
          </p:nvSpPr>
          <p:spPr bwMode="auto">
            <a:xfrm>
              <a:off x="2971" y="709"/>
              <a:ext cx="0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1468" name="Line 10"/>
            <p:cNvSpPr>
              <a:spLocks noChangeShapeType="1"/>
            </p:cNvSpPr>
            <p:nvPr/>
          </p:nvSpPr>
          <p:spPr bwMode="auto">
            <a:xfrm flipV="1">
              <a:off x="3016" y="709"/>
              <a:ext cx="0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01412" name="Text Box 11"/>
          <p:cNvSpPr txBox="1">
            <a:spLocks noChangeArrowheads="1"/>
          </p:cNvSpPr>
          <p:nvPr/>
        </p:nvSpPr>
        <p:spPr bwMode="auto">
          <a:xfrm>
            <a:off x="4067175" y="1073150"/>
            <a:ext cx="611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</a:rPr>
              <a:t>O</a:t>
            </a:r>
            <a:r>
              <a:rPr lang="fr-FR" baseline="-25000">
                <a:solidFill>
                  <a:srgbClr val="000000"/>
                </a:solidFill>
              </a:rPr>
              <a:t>3</a:t>
            </a:r>
          </a:p>
          <a:p>
            <a:r>
              <a:rPr lang="fr-FR">
                <a:solidFill>
                  <a:srgbClr val="000000"/>
                </a:solidFill>
              </a:rPr>
              <a:t>RO</a:t>
            </a:r>
            <a:r>
              <a:rPr lang="fr-FR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01413" name="Text Box 12"/>
          <p:cNvSpPr txBox="1">
            <a:spLocks noChangeArrowheads="1"/>
          </p:cNvSpPr>
          <p:nvPr/>
        </p:nvSpPr>
        <p:spPr bwMode="auto">
          <a:xfrm>
            <a:off x="4911725" y="1141413"/>
            <a:ext cx="4302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</a:rPr>
              <a:t>h</a:t>
            </a:r>
            <a:r>
              <a:rPr lang="fr-FR">
                <a:solidFill>
                  <a:srgbClr val="000000"/>
                </a:solidFill>
                <a:sym typeface="Symbol" pitchFamily="18" charset="2"/>
              </a:rPr>
              <a:t></a:t>
            </a:r>
          </a:p>
        </p:txBody>
      </p:sp>
      <p:grpSp>
        <p:nvGrpSpPr>
          <p:cNvPr id="401414" name="Group 13"/>
          <p:cNvGrpSpPr>
            <a:grpSpLocks/>
          </p:cNvGrpSpPr>
          <p:nvPr/>
        </p:nvGrpSpPr>
        <p:grpSpPr bwMode="auto">
          <a:xfrm>
            <a:off x="6227763" y="3213100"/>
            <a:ext cx="792162" cy="792163"/>
            <a:chOff x="3470" y="1616"/>
            <a:chExt cx="499" cy="499"/>
          </a:xfrm>
        </p:grpSpPr>
        <p:sp>
          <p:nvSpPr>
            <p:cNvPr id="401465" name="Oval 14"/>
            <p:cNvSpPr>
              <a:spLocks noChangeArrowheads="1"/>
            </p:cNvSpPr>
            <p:nvPr/>
          </p:nvSpPr>
          <p:spPr bwMode="auto">
            <a:xfrm>
              <a:off x="3470" y="1616"/>
              <a:ext cx="499" cy="49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01466" name="Text Box 15"/>
            <p:cNvSpPr txBox="1">
              <a:spLocks noChangeArrowheads="1"/>
            </p:cNvSpPr>
            <p:nvPr/>
          </p:nvSpPr>
          <p:spPr bwMode="auto">
            <a:xfrm>
              <a:off x="3480" y="1748"/>
              <a:ext cx="4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33CC"/>
                  </a:solidFill>
                </a:rPr>
                <a:t>HNO</a:t>
              </a:r>
              <a:r>
                <a:rPr lang="fr-FR" baseline="-25000">
                  <a:solidFill>
                    <a:srgbClr val="0033CC"/>
                  </a:solidFill>
                </a:rPr>
                <a:t>3</a:t>
              </a:r>
            </a:p>
          </p:txBody>
        </p:sp>
      </p:grpSp>
      <p:grpSp>
        <p:nvGrpSpPr>
          <p:cNvPr id="401415" name="Group 16"/>
          <p:cNvGrpSpPr>
            <a:grpSpLocks/>
          </p:cNvGrpSpPr>
          <p:nvPr/>
        </p:nvGrpSpPr>
        <p:grpSpPr bwMode="auto">
          <a:xfrm>
            <a:off x="5076825" y="2349500"/>
            <a:ext cx="1223963" cy="863600"/>
            <a:chOff x="3198" y="1480"/>
            <a:chExt cx="317" cy="226"/>
          </a:xfrm>
        </p:grpSpPr>
        <p:sp>
          <p:nvSpPr>
            <p:cNvPr id="401463" name="Line 17"/>
            <p:cNvSpPr>
              <a:spLocks noChangeShapeType="1"/>
            </p:cNvSpPr>
            <p:nvPr/>
          </p:nvSpPr>
          <p:spPr bwMode="auto">
            <a:xfrm>
              <a:off x="3243" y="1480"/>
              <a:ext cx="272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1464" name="Line 18"/>
            <p:cNvSpPr>
              <a:spLocks noChangeShapeType="1"/>
            </p:cNvSpPr>
            <p:nvPr/>
          </p:nvSpPr>
          <p:spPr bwMode="auto">
            <a:xfrm flipH="1" flipV="1">
              <a:off x="3198" y="1480"/>
              <a:ext cx="272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01416" name="Text Box 19"/>
          <p:cNvSpPr txBox="1">
            <a:spLocks noChangeArrowheads="1"/>
          </p:cNvSpPr>
          <p:nvPr/>
        </p:nvSpPr>
        <p:spPr bwMode="auto">
          <a:xfrm>
            <a:off x="6275388" y="2578100"/>
            <a:ext cx="52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</a:rPr>
              <a:t>OH</a:t>
            </a:r>
          </a:p>
        </p:txBody>
      </p:sp>
      <p:grpSp>
        <p:nvGrpSpPr>
          <p:cNvPr id="401417" name="Group 21"/>
          <p:cNvGrpSpPr>
            <a:grpSpLocks/>
          </p:cNvGrpSpPr>
          <p:nvPr/>
        </p:nvGrpSpPr>
        <p:grpSpPr bwMode="auto">
          <a:xfrm>
            <a:off x="4356100" y="3213100"/>
            <a:ext cx="792163" cy="792163"/>
            <a:chOff x="703" y="2432"/>
            <a:chExt cx="499" cy="499"/>
          </a:xfrm>
        </p:grpSpPr>
        <p:sp>
          <p:nvSpPr>
            <p:cNvPr id="401461" name="Oval 22"/>
            <p:cNvSpPr>
              <a:spLocks noChangeArrowheads="1"/>
            </p:cNvSpPr>
            <p:nvPr/>
          </p:nvSpPr>
          <p:spPr bwMode="auto">
            <a:xfrm>
              <a:off x="703" y="2432"/>
              <a:ext cx="499" cy="49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01462" name="Text Box 23"/>
            <p:cNvSpPr txBox="1">
              <a:spLocks noChangeArrowheads="1"/>
            </p:cNvSpPr>
            <p:nvPr/>
          </p:nvSpPr>
          <p:spPr bwMode="auto">
            <a:xfrm>
              <a:off x="779" y="2564"/>
              <a:ext cx="38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0000"/>
                  </a:solidFill>
                </a:rPr>
                <a:t>NO</a:t>
              </a:r>
              <a:r>
                <a:rPr lang="fr-FR" baseline="-25000">
                  <a:solidFill>
                    <a:srgbClr val="000000"/>
                  </a:solidFill>
                </a:rPr>
                <a:t>3</a:t>
              </a:r>
            </a:p>
          </p:txBody>
        </p:sp>
      </p:grpSp>
      <p:grpSp>
        <p:nvGrpSpPr>
          <p:cNvPr id="401418" name="Group 24"/>
          <p:cNvGrpSpPr>
            <a:grpSpLocks/>
          </p:cNvGrpSpPr>
          <p:nvPr/>
        </p:nvGrpSpPr>
        <p:grpSpPr bwMode="auto">
          <a:xfrm>
            <a:off x="4716463" y="2636838"/>
            <a:ext cx="71437" cy="503237"/>
            <a:chOff x="2971" y="709"/>
            <a:chExt cx="45" cy="317"/>
          </a:xfrm>
        </p:grpSpPr>
        <p:sp>
          <p:nvSpPr>
            <p:cNvPr id="401459" name="Line 25"/>
            <p:cNvSpPr>
              <a:spLocks noChangeShapeType="1"/>
            </p:cNvSpPr>
            <p:nvPr/>
          </p:nvSpPr>
          <p:spPr bwMode="auto">
            <a:xfrm>
              <a:off x="2971" y="709"/>
              <a:ext cx="0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1460" name="Line 26"/>
            <p:cNvSpPr>
              <a:spLocks noChangeShapeType="1"/>
            </p:cNvSpPr>
            <p:nvPr/>
          </p:nvSpPr>
          <p:spPr bwMode="auto">
            <a:xfrm flipV="1">
              <a:off x="3016" y="709"/>
              <a:ext cx="0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01419" name="Group 27"/>
          <p:cNvGrpSpPr>
            <a:grpSpLocks/>
          </p:cNvGrpSpPr>
          <p:nvPr/>
        </p:nvGrpSpPr>
        <p:grpSpPr bwMode="auto">
          <a:xfrm>
            <a:off x="4356100" y="4797425"/>
            <a:ext cx="792163" cy="792163"/>
            <a:chOff x="3470" y="1616"/>
            <a:chExt cx="499" cy="499"/>
          </a:xfrm>
        </p:grpSpPr>
        <p:sp>
          <p:nvSpPr>
            <p:cNvPr id="401457" name="Oval 28"/>
            <p:cNvSpPr>
              <a:spLocks noChangeArrowheads="1"/>
            </p:cNvSpPr>
            <p:nvPr/>
          </p:nvSpPr>
          <p:spPr bwMode="auto">
            <a:xfrm>
              <a:off x="3470" y="1616"/>
              <a:ext cx="499" cy="49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01458" name="Text Box 29"/>
            <p:cNvSpPr txBox="1">
              <a:spLocks noChangeArrowheads="1"/>
            </p:cNvSpPr>
            <p:nvPr/>
          </p:nvSpPr>
          <p:spPr bwMode="auto">
            <a:xfrm>
              <a:off x="3480" y="1748"/>
              <a:ext cx="43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0000"/>
                  </a:solidFill>
                </a:rPr>
                <a:t>N</a:t>
              </a:r>
              <a:r>
                <a:rPr lang="fr-FR" baseline="-25000">
                  <a:solidFill>
                    <a:srgbClr val="000000"/>
                  </a:solidFill>
                </a:rPr>
                <a:t>2</a:t>
              </a:r>
              <a:r>
                <a:rPr lang="fr-FR">
                  <a:solidFill>
                    <a:srgbClr val="000000"/>
                  </a:solidFill>
                </a:rPr>
                <a:t>O</a:t>
              </a:r>
              <a:r>
                <a:rPr lang="fr-FR" baseline="-25000">
                  <a:solidFill>
                    <a:srgbClr val="000000"/>
                  </a:solidFill>
                </a:rPr>
                <a:t>5</a:t>
              </a:r>
            </a:p>
          </p:txBody>
        </p:sp>
      </p:grpSp>
      <p:grpSp>
        <p:nvGrpSpPr>
          <p:cNvPr id="401420" name="Group 30"/>
          <p:cNvGrpSpPr>
            <a:grpSpLocks/>
          </p:cNvGrpSpPr>
          <p:nvPr/>
        </p:nvGrpSpPr>
        <p:grpSpPr bwMode="auto">
          <a:xfrm>
            <a:off x="4716463" y="4149725"/>
            <a:ext cx="71437" cy="503238"/>
            <a:chOff x="2971" y="709"/>
            <a:chExt cx="45" cy="317"/>
          </a:xfrm>
        </p:grpSpPr>
        <p:sp>
          <p:nvSpPr>
            <p:cNvPr id="401455" name="Line 31"/>
            <p:cNvSpPr>
              <a:spLocks noChangeShapeType="1"/>
            </p:cNvSpPr>
            <p:nvPr/>
          </p:nvSpPr>
          <p:spPr bwMode="auto">
            <a:xfrm>
              <a:off x="2971" y="709"/>
              <a:ext cx="0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1456" name="Line 32"/>
            <p:cNvSpPr>
              <a:spLocks noChangeShapeType="1"/>
            </p:cNvSpPr>
            <p:nvPr/>
          </p:nvSpPr>
          <p:spPr bwMode="auto">
            <a:xfrm flipV="1">
              <a:off x="3016" y="709"/>
              <a:ext cx="0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01421" name="Oval 33"/>
          <p:cNvSpPr>
            <a:spLocks noChangeArrowheads="1"/>
          </p:cNvSpPr>
          <p:nvPr/>
        </p:nvSpPr>
        <p:spPr bwMode="auto">
          <a:xfrm>
            <a:off x="6156325" y="1700213"/>
            <a:ext cx="792163" cy="792162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1422" name="Text Box 34"/>
          <p:cNvSpPr txBox="1">
            <a:spLocks noChangeArrowheads="1"/>
          </p:cNvSpPr>
          <p:nvPr/>
        </p:nvSpPr>
        <p:spPr bwMode="auto">
          <a:xfrm>
            <a:off x="6180138" y="1909763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FF3300"/>
                </a:solidFill>
              </a:rPr>
              <a:t>PANs</a:t>
            </a:r>
            <a:endParaRPr lang="fr-FR" baseline="-25000">
              <a:solidFill>
                <a:srgbClr val="FF3300"/>
              </a:solidFill>
            </a:endParaRPr>
          </a:p>
        </p:txBody>
      </p:sp>
      <p:grpSp>
        <p:nvGrpSpPr>
          <p:cNvPr id="401423" name="Group 35"/>
          <p:cNvGrpSpPr>
            <a:grpSpLocks/>
          </p:cNvGrpSpPr>
          <p:nvPr/>
        </p:nvGrpSpPr>
        <p:grpSpPr bwMode="auto">
          <a:xfrm>
            <a:off x="5219700" y="1576388"/>
            <a:ext cx="792163" cy="484187"/>
            <a:chOff x="3288" y="993"/>
            <a:chExt cx="499" cy="305"/>
          </a:xfrm>
        </p:grpSpPr>
        <p:sp>
          <p:nvSpPr>
            <p:cNvPr id="401452" name="Line 36"/>
            <p:cNvSpPr>
              <a:spLocks noChangeShapeType="1"/>
            </p:cNvSpPr>
            <p:nvPr/>
          </p:nvSpPr>
          <p:spPr bwMode="auto">
            <a:xfrm>
              <a:off x="3288" y="1253"/>
              <a:ext cx="49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1453" name="Line 37"/>
            <p:cNvSpPr>
              <a:spLocks noChangeShapeType="1"/>
            </p:cNvSpPr>
            <p:nvPr/>
          </p:nvSpPr>
          <p:spPr bwMode="auto">
            <a:xfrm flipH="1">
              <a:off x="3288" y="1298"/>
              <a:ext cx="49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1454" name="Text Box 38"/>
            <p:cNvSpPr txBox="1">
              <a:spLocks noChangeArrowheads="1"/>
            </p:cNvSpPr>
            <p:nvPr/>
          </p:nvSpPr>
          <p:spPr bwMode="auto">
            <a:xfrm>
              <a:off x="3321" y="993"/>
              <a:ext cx="38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FF3300"/>
                  </a:solidFill>
                </a:rPr>
                <a:t>RO</a:t>
              </a:r>
              <a:r>
                <a:rPr lang="fr-FR" baseline="-25000">
                  <a:solidFill>
                    <a:srgbClr val="FF3300"/>
                  </a:solidFill>
                </a:rPr>
                <a:t>2</a:t>
              </a:r>
            </a:p>
          </p:txBody>
        </p:sp>
      </p:grpSp>
      <p:grpSp>
        <p:nvGrpSpPr>
          <p:cNvPr id="401424" name="Group 40"/>
          <p:cNvGrpSpPr>
            <a:grpSpLocks/>
          </p:cNvGrpSpPr>
          <p:nvPr/>
        </p:nvGrpSpPr>
        <p:grpSpPr bwMode="auto">
          <a:xfrm>
            <a:off x="5292725" y="3160713"/>
            <a:ext cx="909638" cy="484187"/>
            <a:chOff x="3288" y="993"/>
            <a:chExt cx="573" cy="305"/>
          </a:xfrm>
        </p:grpSpPr>
        <p:sp>
          <p:nvSpPr>
            <p:cNvPr id="401449" name="Line 41"/>
            <p:cNvSpPr>
              <a:spLocks noChangeShapeType="1"/>
            </p:cNvSpPr>
            <p:nvPr/>
          </p:nvSpPr>
          <p:spPr bwMode="auto">
            <a:xfrm>
              <a:off x="3288" y="1253"/>
              <a:ext cx="49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1450" name="Line 42"/>
            <p:cNvSpPr>
              <a:spLocks noChangeShapeType="1"/>
            </p:cNvSpPr>
            <p:nvPr/>
          </p:nvSpPr>
          <p:spPr bwMode="auto">
            <a:xfrm flipH="1">
              <a:off x="3288" y="1298"/>
              <a:ext cx="49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1451" name="Text Box 43"/>
            <p:cNvSpPr txBox="1">
              <a:spLocks noChangeArrowheads="1"/>
            </p:cNvSpPr>
            <p:nvPr/>
          </p:nvSpPr>
          <p:spPr bwMode="auto">
            <a:xfrm>
              <a:off x="3321" y="993"/>
              <a:ext cx="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0000"/>
                  </a:solidFill>
                </a:rPr>
                <a:t>HCHO</a:t>
              </a:r>
              <a:endParaRPr lang="fr-FR" baseline="-25000">
                <a:solidFill>
                  <a:srgbClr val="000000"/>
                </a:solidFill>
              </a:endParaRPr>
            </a:p>
          </p:txBody>
        </p:sp>
      </p:grpSp>
      <p:sp>
        <p:nvSpPr>
          <p:cNvPr id="401425" name="Text Box 44"/>
          <p:cNvSpPr txBox="1">
            <a:spLocks noChangeArrowheads="1"/>
          </p:cNvSpPr>
          <p:nvPr/>
        </p:nvSpPr>
        <p:spPr bwMode="auto">
          <a:xfrm>
            <a:off x="5416550" y="3665538"/>
            <a:ext cx="527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</a:rPr>
              <a:t>OH</a:t>
            </a:r>
          </a:p>
        </p:txBody>
      </p:sp>
      <p:grpSp>
        <p:nvGrpSpPr>
          <p:cNvPr id="401426" name="Group 45"/>
          <p:cNvGrpSpPr>
            <a:grpSpLocks/>
          </p:cNvGrpSpPr>
          <p:nvPr/>
        </p:nvGrpSpPr>
        <p:grpSpPr bwMode="auto">
          <a:xfrm>
            <a:off x="2555875" y="188913"/>
            <a:ext cx="1728788" cy="887412"/>
            <a:chOff x="1610" y="119"/>
            <a:chExt cx="1089" cy="559"/>
          </a:xfrm>
        </p:grpSpPr>
        <p:grpSp>
          <p:nvGrpSpPr>
            <p:cNvPr id="401441" name="Group 46"/>
            <p:cNvGrpSpPr>
              <a:grpSpLocks/>
            </p:cNvGrpSpPr>
            <p:nvPr/>
          </p:nvGrpSpPr>
          <p:grpSpPr bwMode="auto">
            <a:xfrm>
              <a:off x="1610" y="164"/>
              <a:ext cx="558" cy="499"/>
              <a:chOff x="3470" y="1616"/>
              <a:chExt cx="558" cy="499"/>
            </a:xfrm>
          </p:grpSpPr>
          <p:sp>
            <p:nvSpPr>
              <p:cNvPr id="401447" name="Oval 47"/>
              <p:cNvSpPr>
                <a:spLocks noChangeArrowheads="1"/>
              </p:cNvSpPr>
              <p:nvPr/>
            </p:nvSpPr>
            <p:spPr bwMode="auto">
              <a:xfrm>
                <a:off x="3470" y="1616"/>
                <a:ext cx="499" cy="499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1448" name="Text Box 48"/>
              <p:cNvSpPr txBox="1">
                <a:spLocks noChangeArrowheads="1"/>
              </p:cNvSpPr>
              <p:nvPr/>
            </p:nvSpPr>
            <p:spPr bwMode="auto">
              <a:xfrm>
                <a:off x="3480" y="1748"/>
                <a:ext cx="5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>
                    <a:solidFill>
                      <a:srgbClr val="0033CC"/>
                    </a:solidFill>
                  </a:rPr>
                  <a:t>HONO</a:t>
                </a:r>
                <a:endParaRPr lang="fr-FR" baseline="-25000">
                  <a:solidFill>
                    <a:srgbClr val="0033CC"/>
                  </a:solidFill>
                </a:endParaRPr>
              </a:p>
            </p:txBody>
          </p:sp>
        </p:grpSp>
        <p:grpSp>
          <p:nvGrpSpPr>
            <p:cNvPr id="401442" name="Group 49"/>
            <p:cNvGrpSpPr>
              <a:grpSpLocks/>
            </p:cNvGrpSpPr>
            <p:nvPr/>
          </p:nvGrpSpPr>
          <p:grpSpPr bwMode="auto">
            <a:xfrm>
              <a:off x="2200" y="119"/>
              <a:ext cx="499" cy="305"/>
              <a:chOff x="3288" y="993"/>
              <a:chExt cx="499" cy="305"/>
            </a:xfrm>
          </p:grpSpPr>
          <p:sp>
            <p:nvSpPr>
              <p:cNvPr id="401444" name="Line 50"/>
              <p:cNvSpPr>
                <a:spLocks noChangeShapeType="1"/>
              </p:cNvSpPr>
              <p:nvPr/>
            </p:nvSpPr>
            <p:spPr bwMode="auto">
              <a:xfrm flipH="1">
                <a:off x="3288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1445" name="Line 51"/>
              <p:cNvSpPr>
                <a:spLocks noChangeShapeType="1"/>
              </p:cNvSpPr>
              <p:nvPr/>
            </p:nvSpPr>
            <p:spPr bwMode="auto">
              <a:xfrm>
                <a:off x="3288" y="1298"/>
                <a:ext cx="499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1446" name="Text Box 52"/>
              <p:cNvSpPr txBox="1">
                <a:spLocks noChangeArrowheads="1"/>
              </p:cNvSpPr>
              <p:nvPr/>
            </p:nvSpPr>
            <p:spPr bwMode="auto">
              <a:xfrm>
                <a:off x="3321" y="993"/>
                <a:ext cx="33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>
                    <a:solidFill>
                      <a:srgbClr val="0033CC"/>
                    </a:solidFill>
                  </a:rPr>
                  <a:t>OH</a:t>
                </a:r>
                <a:endParaRPr lang="fr-FR" baseline="-25000">
                  <a:solidFill>
                    <a:srgbClr val="0033CC"/>
                  </a:solidFill>
                </a:endParaRPr>
              </a:p>
            </p:txBody>
          </p:sp>
        </p:grpSp>
        <p:sp>
          <p:nvSpPr>
            <p:cNvPr id="401443" name="Text Box 53"/>
            <p:cNvSpPr txBox="1">
              <a:spLocks noChangeArrowheads="1"/>
            </p:cNvSpPr>
            <p:nvPr/>
          </p:nvSpPr>
          <p:spPr bwMode="auto">
            <a:xfrm>
              <a:off x="2323" y="447"/>
              <a:ext cx="2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33CC"/>
                  </a:solidFill>
                </a:rPr>
                <a:t>h</a:t>
              </a:r>
              <a:r>
                <a:rPr lang="fr-FR">
                  <a:solidFill>
                    <a:srgbClr val="0033CC"/>
                  </a:solidFill>
                  <a:sym typeface="Symbol" pitchFamily="18" charset="2"/>
                </a:rPr>
                <a:t></a:t>
              </a:r>
              <a:endParaRPr lang="fr-FR">
                <a:solidFill>
                  <a:srgbClr val="0033CC"/>
                </a:solidFill>
              </a:endParaRPr>
            </a:p>
          </p:txBody>
        </p:sp>
      </p:grpSp>
      <p:sp>
        <p:nvSpPr>
          <p:cNvPr id="401427" name="Oval 54"/>
          <p:cNvSpPr>
            <a:spLocks noChangeArrowheads="1"/>
          </p:cNvSpPr>
          <p:nvPr/>
        </p:nvSpPr>
        <p:spPr bwMode="auto">
          <a:xfrm>
            <a:off x="2555875" y="1676400"/>
            <a:ext cx="792163" cy="792163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1428" name="Text Box 55"/>
          <p:cNvSpPr txBox="1">
            <a:spLocks noChangeArrowheads="1"/>
          </p:cNvSpPr>
          <p:nvPr/>
        </p:nvSpPr>
        <p:spPr bwMode="auto">
          <a:xfrm>
            <a:off x="2470150" y="1909763"/>
            <a:ext cx="949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33CC"/>
                </a:solidFill>
              </a:rPr>
              <a:t>HO</a:t>
            </a:r>
            <a:r>
              <a:rPr lang="fr-FR" baseline="-25000">
                <a:solidFill>
                  <a:srgbClr val="0033CC"/>
                </a:solidFill>
              </a:rPr>
              <a:t>2</a:t>
            </a:r>
            <a:r>
              <a:rPr lang="fr-FR">
                <a:solidFill>
                  <a:srgbClr val="0033CC"/>
                </a:solidFill>
              </a:rPr>
              <a:t>NO</a:t>
            </a:r>
            <a:r>
              <a:rPr lang="fr-FR" baseline="-250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401429" name="Line 56"/>
          <p:cNvSpPr>
            <a:spLocks noChangeShapeType="1"/>
          </p:cNvSpPr>
          <p:nvPr/>
        </p:nvSpPr>
        <p:spPr bwMode="auto">
          <a:xfrm flipH="1">
            <a:off x="3492500" y="2017713"/>
            <a:ext cx="7921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01430" name="Line 57"/>
          <p:cNvSpPr>
            <a:spLocks noChangeShapeType="1"/>
          </p:cNvSpPr>
          <p:nvPr/>
        </p:nvSpPr>
        <p:spPr bwMode="auto">
          <a:xfrm>
            <a:off x="3492500" y="2089150"/>
            <a:ext cx="7921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01431" name="Text Box 58"/>
          <p:cNvSpPr txBox="1">
            <a:spLocks noChangeArrowheads="1"/>
          </p:cNvSpPr>
          <p:nvPr/>
        </p:nvSpPr>
        <p:spPr bwMode="auto">
          <a:xfrm>
            <a:off x="3544888" y="1604963"/>
            <a:ext cx="611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33CC"/>
                </a:solidFill>
              </a:rPr>
              <a:t>HO</a:t>
            </a:r>
            <a:r>
              <a:rPr lang="fr-FR" baseline="-250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401432" name="Text Box 59"/>
          <p:cNvSpPr txBox="1">
            <a:spLocks noChangeArrowheads="1"/>
          </p:cNvSpPr>
          <p:nvPr/>
        </p:nvSpPr>
        <p:spPr bwMode="auto">
          <a:xfrm>
            <a:off x="3687763" y="2128838"/>
            <a:ext cx="37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33CC"/>
                </a:solidFill>
              </a:rPr>
              <a:t>M</a:t>
            </a:r>
          </a:p>
        </p:txBody>
      </p:sp>
      <p:sp>
        <p:nvSpPr>
          <p:cNvPr id="401433" name="Oval 79"/>
          <p:cNvSpPr>
            <a:spLocks noChangeArrowheads="1"/>
          </p:cNvSpPr>
          <p:nvPr/>
        </p:nvSpPr>
        <p:spPr bwMode="auto">
          <a:xfrm>
            <a:off x="5967413" y="4603750"/>
            <a:ext cx="1828800" cy="13716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1434" name="Text Box 81"/>
          <p:cNvSpPr txBox="1">
            <a:spLocks noChangeArrowheads="1"/>
          </p:cNvSpPr>
          <p:nvPr/>
        </p:nvSpPr>
        <p:spPr bwMode="auto">
          <a:xfrm>
            <a:off x="6151563" y="4984750"/>
            <a:ext cx="160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>
                <a:latin typeface="Arial Rounded MT Bold" pitchFamily="34" charset="0"/>
              </a:rPr>
              <a:t>Surfaces</a:t>
            </a:r>
          </a:p>
        </p:txBody>
      </p:sp>
      <p:sp>
        <p:nvSpPr>
          <p:cNvPr id="401435" name="Line 69"/>
          <p:cNvSpPr>
            <a:spLocks noChangeShapeType="1"/>
          </p:cNvSpPr>
          <p:nvPr/>
        </p:nvSpPr>
        <p:spPr bwMode="auto">
          <a:xfrm>
            <a:off x="5219700" y="5229225"/>
            <a:ext cx="7921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01436" name="Line 70"/>
          <p:cNvSpPr>
            <a:spLocks noChangeShapeType="1"/>
          </p:cNvSpPr>
          <p:nvPr/>
        </p:nvSpPr>
        <p:spPr bwMode="auto">
          <a:xfrm>
            <a:off x="6588125" y="4076700"/>
            <a:ext cx="0" cy="5048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01437" name="Line 71"/>
          <p:cNvSpPr>
            <a:spLocks noChangeShapeType="1"/>
          </p:cNvSpPr>
          <p:nvPr/>
        </p:nvSpPr>
        <p:spPr bwMode="auto">
          <a:xfrm>
            <a:off x="5076825" y="3933825"/>
            <a:ext cx="1079500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401438" name="Group 82"/>
          <p:cNvGrpSpPr>
            <a:grpSpLocks/>
          </p:cNvGrpSpPr>
          <p:nvPr/>
        </p:nvGrpSpPr>
        <p:grpSpPr bwMode="auto">
          <a:xfrm>
            <a:off x="5622925" y="1200150"/>
            <a:ext cx="2901950" cy="366713"/>
            <a:chOff x="3542" y="756"/>
            <a:chExt cx="1828" cy="231"/>
          </a:xfrm>
        </p:grpSpPr>
        <p:sp>
          <p:nvSpPr>
            <p:cNvPr id="401439" name="AutoShape 83"/>
            <p:cNvSpPr>
              <a:spLocks noChangeArrowheads="1"/>
            </p:cNvSpPr>
            <p:nvPr/>
          </p:nvSpPr>
          <p:spPr bwMode="auto">
            <a:xfrm>
              <a:off x="3542" y="778"/>
              <a:ext cx="452" cy="182"/>
            </a:xfrm>
            <a:prstGeom prst="rightArrow">
              <a:avLst>
                <a:gd name="adj1" fmla="val 50000"/>
                <a:gd name="adj2" fmla="val 62088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01440" name="Text Box 84"/>
            <p:cNvSpPr txBox="1">
              <a:spLocks noChangeArrowheads="1"/>
            </p:cNvSpPr>
            <p:nvPr/>
          </p:nvSpPr>
          <p:spPr bwMode="auto">
            <a:xfrm>
              <a:off x="4099" y="756"/>
              <a:ext cx="12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rgbClr val="FF0000"/>
                  </a:solidFill>
                  <a:latin typeface="Comic Sans MS" pitchFamily="66" charset="0"/>
                </a:rPr>
                <a:t>Ozone formation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786063"/>
            <a:ext cx="7772400" cy="1470025"/>
          </a:xfrm>
        </p:spPr>
        <p:txBody>
          <a:bodyPr/>
          <a:lstStyle/>
          <a:p>
            <a:pPr eaLnBrk="1" hangingPunct="1"/>
            <a:r>
              <a:rPr lang="fr-FR" sz="4400" smtClean="0"/>
              <a:t>Utiliser le bâti!!!</a:t>
            </a:r>
            <a:br>
              <a:rPr lang="fr-FR" sz="4400" smtClean="0"/>
            </a:br>
            <a:r>
              <a:rPr lang="en-GB" sz="4400" b="1" i="1" smtClean="0">
                <a:solidFill>
                  <a:srgbClr val="0000FF"/>
                </a:solidFill>
              </a:rPr>
              <a:t>PhotoPaq</a:t>
            </a:r>
            <a:r>
              <a:rPr lang="en-GB" sz="3200" b="1" i="1" smtClean="0"/>
              <a:t/>
            </a:r>
            <a:br>
              <a:rPr lang="en-GB" sz="3200" b="1" i="1" smtClean="0"/>
            </a:br>
            <a:r>
              <a:rPr lang="en-GB" sz="3200" b="1" i="1" smtClean="0"/>
              <a:t/>
            </a:r>
            <a:br>
              <a:rPr lang="en-GB" sz="3200" b="1" i="1" smtClean="0"/>
            </a:br>
            <a:r>
              <a:rPr lang="en-GB" sz="3200" b="1" i="1" smtClean="0"/>
              <a:t>Demonstration of </a:t>
            </a:r>
            <a:r>
              <a:rPr lang="en-GB" sz="3200" b="1" i="1" u="sng" smtClean="0"/>
              <a:t>Photo</a:t>
            </a:r>
            <a:r>
              <a:rPr lang="en-GB" sz="3200" b="1" i="1" smtClean="0"/>
              <a:t>catalytic Remediation </a:t>
            </a:r>
            <a:r>
              <a:rPr lang="en-GB" sz="3200" b="1" i="1" u="sng" smtClean="0"/>
              <a:t>P</a:t>
            </a:r>
            <a:r>
              <a:rPr lang="en-GB" sz="3200" b="1" i="1" smtClean="0"/>
              <a:t>rocesses on </a:t>
            </a:r>
            <a:r>
              <a:rPr lang="en-GB" sz="3200" b="1" i="1" u="sng" smtClean="0"/>
              <a:t>A</a:t>
            </a:r>
            <a:r>
              <a:rPr lang="en-GB" sz="3200" b="1" i="1" smtClean="0"/>
              <a:t>ir </a:t>
            </a:r>
            <a:r>
              <a:rPr lang="en-GB" sz="3200" b="1" i="1" u="sng" smtClean="0"/>
              <a:t>Q</a:t>
            </a:r>
            <a:r>
              <a:rPr lang="en-GB" sz="3200" b="1" i="1" smtClean="0"/>
              <a:t>uality</a:t>
            </a:r>
            <a:br>
              <a:rPr lang="en-GB" sz="3200" b="1" i="1" smtClean="0"/>
            </a:br>
            <a:r>
              <a:rPr lang="en-GB" sz="3200" b="1" i="1" smtClean="0"/>
              <a:t/>
            </a:r>
            <a:br>
              <a:rPr lang="en-GB" sz="3200" b="1" i="1" smtClean="0"/>
            </a:br>
            <a:r>
              <a:rPr lang="en-GB" sz="3200" b="1" i="1" smtClean="0"/>
              <a:t/>
            </a:r>
            <a:br>
              <a:rPr lang="en-GB" sz="3200" b="1" i="1" smtClean="0"/>
            </a:br>
            <a:r>
              <a:rPr lang="fr-FR" sz="3200" b="1" i="1" smtClean="0"/>
              <a:t>Amélioration de la qualité de l'air urbaine par des procédés photocatalytiques</a:t>
            </a:r>
            <a:r>
              <a:rPr lang="en-GB" sz="3200" b="1" i="1" smtClean="0"/>
              <a:t>	</a:t>
            </a:r>
            <a:endParaRPr lang="fr-FR" sz="3200" b="1" i="1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5" name="Picture 4"/>
          <p:cNvPicPr>
            <a:picLocks noChangeAspect="1" noChangeArrowheads="1"/>
          </p:cNvPicPr>
          <p:nvPr>
            <p:ph idx="4294967295"/>
          </p:nvPr>
        </p:nvPicPr>
        <p:blipFill>
          <a:blip r:embed="rId3"/>
          <a:srcRect t="13545" b="24307"/>
          <a:stretch>
            <a:fillRect/>
          </a:stretch>
        </p:blipFill>
        <p:spPr>
          <a:xfrm>
            <a:off x="0" y="0"/>
            <a:ext cx="9144000" cy="4545013"/>
          </a:xfrm>
        </p:spPr>
      </p:pic>
      <p:sp>
        <p:nvSpPr>
          <p:cNvPr id="542727" name="Text Box 7"/>
          <p:cNvSpPr txBox="1">
            <a:spLocks noChangeArrowheads="1"/>
          </p:cNvSpPr>
          <p:nvPr/>
        </p:nvSpPr>
        <p:spPr bwMode="auto">
          <a:xfrm>
            <a:off x="723900" y="4826000"/>
            <a:ext cx="7512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>
                <a:solidFill>
                  <a:srgbClr val="000000"/>
                </a:solidFill>
                <a:latin typeface="Comic Sans MS" pitchFamily="66" charset="0"/>
                <a:cs typeface="+mn-cs"/>
              </a:rPr>
              <a:t>http://photopaq.ircelyon.univ-lyon1.fr/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9575" y="6526213"/>
            <a:ext cx="26988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7554" name="Oval 5"/>
          <p:cNvSpPr>
            <a:spLocks noChangeArrowheads="1"/>
          </p:cNvSpPr>
          <p:nvPr/>
        </p:nvSpPr>
        <p:spPr bwMode="auto">
          <a:xfrm>
            <a:off x="2916238" y="1892300"/>
            <a:ext cx="3095625" cy="295275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 b="1" baseline="-25000"/>
          </a:p>
        </p:txBody>
      </p:sp>
      <p:sp>
        <p:nvSpPr>
          <p:cNvPr id="407555" name="Line 6"/>
          <p:cNvSpPr>
            <a:spLocks noChangeShapeType="1"/>
          </p:cNvSpPr>
          <p:nvPr/>
        </p:nvSpPr>
        <p:spPr bwMode="auto">
          <a:xfrm flipV="1">
            <a:off x="3132138" y="2598738"/>
            <a:ext cx="2663825" cy="14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7556" name="Line 7"/>
          <p:cNvSpPr>
            <a:spLocks noChangeShapeType="1"/>
          </p:cNvSpPr>
          <p:nvPr/>
        </p:nvSpPr>
        <p:spPr bwMode="auto">
          <a:xfrm flipV="1">
            <a:off x="3132138" y="4110038"/>
            <a:ext cx="2663825" cy="14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3636963" y="1965325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/>
              <a:t>e</a:t>
            </a:r>
            <a:r>
              <a:rPr lang="fr-FR" b="1" baseline="30000"/>
              <a:t>-</a:t>
            </a:r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>
            <a:off x="3924300" y="2181225"/>
            <a:ext cx="1296988" cy="14287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arrow" w="med" len="sm"/>
          </a:ln>
        </p:spPr>
        <p:txBody>
          <a:bodyPr/>
          <a:lstStyle/>
          <a:p>
            <a:endParaRPr lang="fr-FR"/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5221288" y="2173288"/>
            <a:ext cx="36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/>
              <a:t>e</a:t>
            </a:r>
            <a:r>
              <a:rPr lang="fr-FR" b="1" baseline="30000"/>
              <a:t>-</a:t>
            </a: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3636963" y="4333875"/>
            <a:ext cx="4127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/>
              <a:t>h</a:t>
            </a:r>
            <a:r>
              <a:rPr lang="fr-FR" b="1" baseline="30000"/>
              <a:t>+</a:t>
            </a: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5240338" y="4117975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/>
              <a:t>h</a:t>
            </a:r>
            <a:r>
              <a:rPr lang="fr-FR" b="1" baseline="30000"/>
              <a:t>+</a:t>
            </a:r>
          </a:p>
        </p:txBody>
      </p:sp>
      <p:sp>
        <p:nvSpPr>
          <p:cNvPr id="52240" name="Line 16"/>
          <p:cNvSpPr>
            <a:spLocks noChangeShapeType="1"/>
          </p:cNvSpPr>
          <p:nvPr/>
        </p:nvSpPr>
        <p:spPr bwMode="auto">
          <a:xfrm flipV="1">
            <a:off x="3997325" y="4340225"/>
            <a:ext cx="1223963" cy="14446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arrow" w="med" len="sm"/>
          </a:ln>
        </p:spPr>
        <p:txBody>
          <a:bodyPr/>
          <a:lstStyle/>
          <a:p>
            <a:endParaRPr lang="fr-FR"/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2052638" y="2808288"/>
            <a:ext cx="5953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 i="1"/>
              <a:t>h</a:t>
            </a:r>
            <a:r>
              <a:rPr lang="fr-FR" b="1" i="1">
                <a:latin typeface="Symbol" pitchFamily="18" charset="2"/>
              </a:rPr>
              <a:t>n</a:t>
            </a:r>
            <a:endParaRPr lang="el-GR" b="1" i="1">
              <a:latin typeface="Symbol" pitchFamily="18" charset="2"/>
            </a:endParaRPr>
          </a:p>
        </p:txBody>
      </p:sp>
      <p:sp>
        <p:nvSpPr>
          <p:cNvPr id="52245" name="Oval 21"/>
          <p:cNvSpPr>
            <a:spLocks noChangeArrowheads="1"/>
          </p:cNvSpPr>
          <p:nvPr/>
        </p:nvSpPr>
        <p:spPr bwMode="auto">
          <a:xfrm>
            <a:off x="5435600" y="4397375"/>
            <a:ext cx="576263" cy="576263"/>
          </a:xfrm>
          <a:prstGeom prst="ellipse">
            <a:avLst/>
          </a:prstGeom>
          <a:solidFill>
            <a:srgbClr val="99CCFF"/>
          </a:solidFill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H</a:t>
            </a:r>
            <a:r>
              <a:rPr lang="fr-FR" b="1" baseline="-25000"/>
              <a:t>2</a:t>
            </a:r>
            <a:r>
              <a:rPr lang="fr-FR" b="1"/>
              <a:t>O</a:t>
            </a:r>
          </a:p>
        </p:txBody>
      </p:sp>
      <p:sp>
        <p:nvSpPr>
          <p:cNvPr id="52246" name="Oval 22"/>
          <p:cNvSpPr>
            <a:spLocks noChangeArrowheads="1"/>
          </p:cNvSpPr>
          <p:nvPr/>
        </p:nvSpPr>
        <p:spPr bwMode="auto">
          <a:xfrm>
            <a:off x="6032500" y="3298825"/>
            <a:ext cx="576263" cy="576263"/>
          </a:xfrm>
          <a:prstGeom prst="ellipse">
            <a:avLst/>
          </a:prstGeom>
          <a:solidFill>
            <a:srgbClr val="00FFCC"/>
          </a:solidFill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OH•</a:t>
            </a:r>
          </a:p>
        </p:txBody>
      </p:sp>
      <p:sp>
        <p:nvSpPr>
          <p:cNvPr id="36885" name="AutoShape 23"/>
          <p:cNvSpPr>
            <a:spLocks noChangeArrowheads="1"/>
          </p:cNvSpPr>
          <p:nvPr/>
        </p:nvSpPr>
        <p:spPr bwMode="auto">
          <a:xfrm rot="-9211556">
            <a:off x="5867400" y="3963988"/>
            <a:ext cx="288925" cy="360362"/>
          </a:xfrm>
          <a:prstGeom prst="downArrow">
            <a:avLst>
              <a:gd name="adj1" fmla="val 58241"/>
              <a:gd name="adj2" fmla="val 44503"/>
            </a:avLst>
          </a:prstGeom>
          <a:solidFill>
            <a:srgbClr val="C0C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52248" name="Oval 24"/>
          <p:cNvSpPr>
            <a:spLocks noChangeArrowheads="1"/>
          </p:cNvSpPr>
          <p:nvPr/>
        </p:nvSpPr>
        <p:spPr bwMode="auto">
          <a:xfrm>
            <a:off x="3924300" y="4845050"/>
            <a:ext cx="576263" cy="576263"/>
          </a:xfrm>
          <a:prstGeom prst="ellipse">
            <a:avLst/>
          </a:prstGeom>
          <a:solidFill>
            <a:srgbClr val="00FFCC"/>
          </a:solidFill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OH•</a:t>
            </a:r>
          </a:p>
        </p:txBody>
      </p:sp>
      <p:sp>
        <p:nvSpPr>
          <p:cNvPr id="52249" name="Oval 25"/>
          <p:cNvSpPr>
            <a:spLocks noChangeArrowheads="1"/>
          </p:cNvSpPr>
          <p:nvPr/>
        </p:nvSpPr>
        <p:spPr bwMode="auto">
          <a:xfrm>
            <a:off x="4500563" y="4845050"/>
            <a:ext cx="576262" cy="576263"/>
          </a:xfrm>
          <a:prstGeom prst="ellipse">
            <a:avLst/>
          </a:prstGeom>
          <a:solidFill>
            <a:srgbClr val="00FFCC"/>
          </a:solidFill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OH•</a:t>
            </a:r>
          </a:p>
        </p:txBody>
      </p:sp>
      <p:sp>
        <p:nvSpPr>
          <p:cNvPr id="52250" name="Oval 26"/>
          <p:cNvSpPr>
            <a:spLocks noChangeArrowheads="1"/>
          </p:cNvSpPr>
          <p:nvPr/>
        </p:nvSpPr>
        <p:spPr bwMode="auto">
          <a:xfrm>
            <a:off x="2844800" y="4268788"/>
            <a:ext cx="576263" cy="576262"/>
          </a:xfrm>
          <a:prstGeom prst="ellipse">
            <a:avLst/>
          </a:prstGeom>
          <a:solidFill>
            <a:srgbClr val="FF9900"/>
          </a:solidFill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H</a:t>
            </a:r>
            <a:r>
              <a:rPr lang="fr-FR" b="1" baseline="-25000"/>
              <a:t>2</a:t>
            </a:r>
            <a:r>
              <a:rPr lang="fr-FR" b="1"/>
              <a:t>O</a:t>
            </a:r>
            <a:r>
              <a:rPr lang="fr-FR" b="1" baseline="-25000"/>
              <a:t>2</a:t>
            </a:r>
          </a:p>
        </p:txBody>
      </p:sp>
      <p:sp>
        <p:nvSpPr>
          <p:cNvPr id="36889" name="AutoShape 27"/>
          <p:cNvSpPr>
            <a:spLocks noChangeArrowheads="1"/>
          </p:cNvSpPr>
          <p:nvPr/>
        </p:nvSpPr>
        <p:spPr bwMode="auto">
          <a:xfrm rot="7018727">
            <a:off x="3528219" y="4631532"/>
            <a:ext cx="288925" cy="503237"/>
          </a:xfrm>
          <a:prstGeom prst="downArrow">
            <a:avLst>
              <a:gd name="adj1" fmla="val 58241"/>
              <a:gd name="adj2" fmla="val 62147"/>
            </a:avLst>
          </a:prstGeom>
          <a:solidFill>
            <a:srgbClr val="C0C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52252" name="AutoShape 28"/>
          <p:cNvSpPr>
            <a:spLocks noChangeArrowheads="1"/>
          </p:cNvSpPr>
          <p:nvPr/>
        </p:nvSpPr>
        <p:spPr bwMode="auto">
          <a:xfrm rot="-9543358">
            <a:off x="6011863" y="4757738"/>
            <a:ext cx="1439862" cy="576262"/>
          </a:xfrm>
          <a:prstGeom prst="rightArrow">
            <a:avLst>
              <a:gd name="adj1" fmla="val 50000"/>
              <a:gd name="adj2" fmla="val 62466"/>
            </a:avLst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fr-FR" b="1"/>
              <a:t>adsorption</a:t>
            </a:r>
          </a:p>
        </p:txBody>
      </p:sp>
      <p:sp>
        <p:nvSpPr>
          <p:cNvPr id="52253" name="Oval 29"/>
          <p:cNvSpPr>
            <a:spLocks noChangeArrowheads="1"/>
          </p:cNvSpPr>
          <p:nvPr/>
        </p:nvSpPr>
        <p:spPr bwMode="auto">
          <a:xfrm>
            <a:off x="7523163" y="5118100"/>
            <a:ext cx="576262" cy="576263"/>
          </a:xfrm>
          <a:prstGeom prst="ellipse">
            <a:avLst/>
          </a:prstGeom>
          <a:solidFill>
            <a:srgbClr val="99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H</a:t>
            </a:r>
            <a:r>
              <a:rPr lang="fr-FR" b="1" baseline="-25000"/>
              <a:t>2</a:t>
            </a:r>
            <a:r>
              <a:rPr lang="fr-FR" b="1"/>
              <a:t>O</a:t>
            </a:r>
          </a:p>
        </p:txBody>
      </p:sp>
      <p:sp>
        <p:nvSpPr>
          <p:cNvPr id="52255" name="AutoShape 31"/>
          <p:cNvSpPr>
            <a:spLocks noChangeArrowheads="1"/>
          </p:cNvSpPr>
          <p:nvPr/>
        </p:nvSpPr>
        <p:spPr bwMode="auto">
          <a:xfrm rot="1124097">
            <a:off x="6634163" y="3671888"/>
            <a:ext cx="1439862" cy="557212"/>
          </a:xfrm>
          <a:prstGeom prst="rightArrow">
            <a:avLst>
              <a:gd name="adj1" fmla="val 50000"/>
              <a:gd name="adj2" fmla="val 64601"/>
            </a:avLst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diffusion</a:t>
            </a:r>
          </a:p>
        </p:txBody>
      </p:sp>
      <p:sp>
        <p:nvSpPr>
          <p:cNvPr id="52256" name="Oval 32"/>
          <p:cNvSpPr>
            <a:spLocks noChangeArrowheads="1"/>
          </p:cNvSpPr>
          <p:nvPr/>
        </p:nvSpPr>
        <p:spPr bwMode="auto">
          <a:xfrm>
            <a:off x="8099425" y="3954463"/>
            <a:ext cx="576263" cy="576262"/>
          </a:xfrm>
          <a:prstGeom prst="ellipse">
            <a:avLst/>
          </a:prstGeom>
          <a:solidFill>
            <a:srgbClr val="00FFCC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OH•</a:t>
            </a:r>
          </a:p>
        </p:txBody>
      </p:sp>
      <p:sp>
        <p:nvSpPr>
          <p:cNvPr id="52258" name="AutoShape 34"/>
          <p:cNvSpPr>
            <a:spLocks noChangeArrowheads="1"/>
          </p:cNvSpPr>
          <p:nvPr/>
        </p:nvSpPr>
        <p:spPr bwMode="auto">
          <a:xfrm rot="8240083">
            <a:off x="1619250" y="4989513"/>
            <a:ext cx="1439863" cy="576262"/>
          </a:xfrm>
          <a:prstGeom prst="rightArrow">
            <a:avLst>
              <a:gd name="adj1" fmla="val 50000"/>
              <a:gd name="adj2" fmla="val 62466"/>
            </a:avLst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fr-FR" b="1"/>
              <a:t>diffusion</a:t>
            </a:r>
          </a:p>
        </p:txBody>
      </p:sp>
      <p:sp>
        <p:nvSpPr>
          <p:cNvPr id="52259" name="Oval 35"/>
          <p:cNvSpPr>
            <a:spLocks noChangeArrowheads="1"/>
          </p:cNvSpPr>
          <p:nvPr/>
        </p:nvSpPr>
        <p:spPr bwMode="auto">
          <a:xfrm>
            <a:off x="1258888" y="5710238"/>
            <a:ext cx="576262" cy="576262"/>
          </a:xfrm>
          <a:prstGeom prst="ellipse">
            <a:avLst/>
          </a:prstGeom>
          <a:solidFill>
            <a:srgbClr val="FF99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H</a:t>
            </a:r>
            <a:r>
              <a:rPr lang="fr-FR" b="1" baseline="-25000"/>
              <a:t>2</a:t>
            </a:r>
            <a:r>
              <a:rPr lang="fr-FR" b="1"/>
              <a:t>O</a:t>
            </a:r>
            <a:r>
              <a:rPr lang="fr-FR" b="1" baseline="-25000"/>
              <a:t>2</a:t>
            </a:r>
          </a:p>
        </p:txBody>
      </p:sp>
      <p:sp>
        <p:nvSpPr>
          <p:cNvPr id="3" name="Oval 21"/>
          <p:cNvSpPr>
            <a:spLocks noChangeArrowheads="1"/>
          </p:cNvSpPr>
          <p:nvPr/>
        </p:nvSpPr>
        <p:spPr bwMode="auto">
          <a:xfrm>
            <a:off x="5880100" y="2360613"/>
            <a:ext cx="576263" cy="5762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O</a:t>
            </a:r>
            <a:r>
              <a:rPr lang="fr-FR" b="1" baseline="-25000"/>
              <a:t>2</a:t>
            </a:r>
            <a:endParaRPr lang="fr-FR" b="1"/>
          </a:p>
        </p:txBody>
      </p:sp>
      <p:sp>
        <p:nvSpPr>
          <p:cNvPr id="4" name="AutoShape 28"/>
          <p:cNvSpPr>
            <a:spLocks noChangeArrowheads="1"/>
          </p:cNvSpPr>
          <p:nvPr/>
        </p:nvSpPr>
        <p:spPr bwMode="auto">
          <a:xfrm rot="10460997">
            <a:off x="6516688" y="2238375"/>
            <a:ext cx="1439862" cy="576263"/>
          </a:xfrm>
          <a:prstGeom prst="rightArrow">
            <a:avLst>
              <a:gd name="adj1" fmla="val 50000"/>
              <a:gd name="adj2" fmla="val 62465"/>
            </a:avLst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fr-FR" b="1"/>
              <a:t>adsorption</a:t>
            </a:r>
          </a:p>
        </p:txBody>
      </p:sp>
      <p:sp>
        <p:nvSpPr>
          <p:cNvPr id="5" name="Oval 29"/>
          <p:cNvSpPr>
            <a:spLocks noChangeArrowheads="1"/>
          </p:cNvSpPr>
          <p:nvPr/>
        </p:nvSpPr>
        <p:spPr bwMode="auto">
          <a:xfrm>
            <a:off x="8027988" y="2093913"/>
            <a:ext cx="576262" cy="5762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O</a:t>
            </a:r>
            <a:r>
              <a:rPr lang="fr-FR" b="1" baseline="-25000"/>
              <a:t>2</a:t>
            </a:r>
          </a:p>
        </p:txBody>
      </p:sp>
      <p:sp>
        <p:nvSpPr>
          <p:cNvPr id="6" name="Oval 22"/>
          <p:cNvSpPr>
            <a:spLocks noChangeArrowheads="1"/>
          </p:cNvSpPr>
          <p:nvPr/>
        </p:nvSpPr>
        <p:spPr bwMode="auto">
          <a:xfrm>
            <a:off x="5364163" y="1733550"/>
            <a:ext cx="576262" cy="576263"/>
          </a:xfrm>
          <a:prstGeom prst="ellipse">
            <a:avLst/>
          </a:prstGeom>
          <a:solidFill>
            <a:srgbClr val="FF66CC"/>
          </a:solidFill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H</a:t>
            </a:r>
            <a:r>
              <a:rPr lang="fr-FR" b="1" baseline="30000"/>
              <a:t>+</a:t>
            </a:r>
          </a:p>
        </p:txBody>
      </p:sp>
      <p:sp>
        <p:nvSpPr>
          <p:cNvPr id="7" name="AutoShape 31"/>
          <p:cNvSpPr>
            <a:spLocks noChangeArrowheads="1"/>
          </p:cNvSpPr>
          <p:nvPr/>
        </p:nvSpPr>
        <p:spPr bwMode="auto">
          <a:xfrm rot="-624801">
            <a:off x="4859338" y="889000"/>
            <a:ext cx="1439862" cy="557213"/>
          </a:xfrm>
          <a:prstGeom prst="rightArrow">
            <a:avLst>
              <a:gd name="adj1" fmla="val 50000"/>
              <a:gd name="adj2" fmla="val 64601"/>
            </a:avLst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diffusion</a:t>
            </a:r>
          </a:p>
        </p:txBody>
      </p:sp>
      <p:sp>
        <p:nvSpPr>
          <p:cNvPr id="8" name="Oval 32"/>
          <p:cNvSpPr>
            <a:spLocks noChangeArrowheads="1"/>
          </p:cNvSpPr>
          <p:nvPr/>
        </p:nvSpPr>
        <p:spPr bwMode="auto">
          <a:xfrm>
            <a:off x="4262438" y="1158875"/>
            <a:ext cx="576262" cy="5762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HO</a:t>
            </a:r>
            <a:r>
              <a:rPr lang="fr-FR" b="1" baseline="-25000"/>
              <a:t>2</a:t>
            </a:r>
            <a:r>
              <a:rPr lang="fr-FR" b="1"/>
              <a:t>•</a:t>
            </a:r>
          </a:p>
        </p:txBody>
      </p:sp>
      <p:sp>
        <p:nvSpPr>
          <p:cNvPr id="755746" name="Text Box 34"/>
          <p:cNvSpPr txBox="1">
            <a:spLocks noChangeArrowheads="1"/>
          </p:cNvSpPr>
          <p:nvPr/>
        </p:nvSpPr>
        <p:spPr bwMode="auto">
          <a:xfrm rot="-2414287">
            <a:off x="5724525" y="2106613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400" b="1"/>
              <a:t>+</a:t>
            </a:r>
          </a:p>
        </p:txBody>
      </p:sp>
      <p:sp>
        <p:nvSpPr>
          <p:cNvPr id="9" name="Oval 32"/>
          <p:cNvSpPr>
            <a:spLocks noChangeArrowheads="1"/>
          </p:cNvSpPr>
          <p:nvPr/>
        </p:nvSpPr>
        <p:spPr bwMode="auto">
          <a:xfrm>
            <a:off x="6300788" y="825500"/>
            <a:ext cx="576262" cy="5762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HO</a:t>
            </a:r>
            <a:r>
              <a:rPr lang="fr-FR" b="1" baseline="-25000"/>
              <a:t>2</a:t>
            </a:r>
            <a:r>
              <a:rPr lang="fr-FR" b="1"/>
              <a:t>•</a:t>
            </a:r>
          </a:p>
        </p:txBody>
      </p:sp>
      <p:sp>
        <p:nvSpPr>
          <p:cNvPr id="10" name="AutoShape 27"/>
          <p:cNvSpPr>
            <a:spLocks noChangeArrowheads="1"/>
          </p:cNvSpPr>
          <p:nvPr/>
        </p:nvSpPr>
        <p:spPr bwMode="auto">
          <a:xfrm rot="7389523">
            <a:off x="4942681" y="1481932"/>
            <a:ext cx="288925" cy="503238"/>
          </a:xfrm>
          <a:prstGeom prst="downArrow">
            <a:avLst>
              <a:gd name="adj1" fmla="val 58241"/>
              <a:gd name="adj2" fmla="val 62147"/>
            </a:avLst>
          </a:prstGeom>
          <a:solidFill>
            <a:srgbClr val="C0C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7586" name="Text Box 37"/>
          <p:cNvSpPr txBox="1">
            <a:spLocks noChangeArrowheads="1"/>
          </p:cNvSpPr>
          <p:nvPr/>
        </p:nvSpPr>
        <p:spPr bwMode="auto">
          <a:xfrm>
            <a:off x="611188" y="3856038"/>
            <a:ext cx="230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 b="1">
                <a:latin typeface="Times New Roman" pitchFamily="18" charset="0"/>
              </a:rPr>
              <a:t>Valence Band</a:t>
            </a:r>
          </a:p>
        </p:txBody>
      </p:sp>
      <p:sp>
        <p:nvSpPr>
          <p:cNvPr id="407587" name="Text Box 38"/>
          <p:cNvSpPr txBox="1">
            <a:spLocks noChangeArrowheads="1"/>
          </p:cNvSpPr>
          <p:nvPr/>
        </p:nvSpPr>
        <p:spPr bwMode="auto">
          <a:xfrm>
            <a:off x="539750" y="2335213"/>
            <a:ext cx="266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 b="1">
                <a:latin typeface="Times New Roman" pitchFamily="18" charset="0"/>
              </a:rPr>
              <a:t>Conduction band</a:t>
            </a:r>
          </a:p>
        </p:txBody>
      </p:sp>
      <p:sp>
        <p:nvSpPr>
          <p:cNvPr id="52233" name="AutoShape 9"/>
          <p:cNvSpPr>
            <a:spLocks noChangeArrowheads="1"/>
          </p:cNvSpPr>
          <p:nvPr/>
        </p:nvSpPr>
        <p:spPr bwMode="auto">
          <a:xfrm rot="10800000">
            <a:off x="4572000" y="2324100"/>
            <a:ext cx="360363" cy="2016125"/>
          </a:xfrm>
          <a:prstGeom prst="upArrow">
            <a:avLst>
              <a:gd name="adj1" fmla="val 49778"/>
              <a:gd name="adj2" fmla="val 115184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52232" name="AutoShape 8"/>
          <p:cNvSpPr>
            <a:spLocks noChangeArrowheads="1"/>
          </p:cNvSpPr>
          <p:nvPr/>
        </p:nvSpPr>
        <p:spPr bwMode="auto">
          <a:xfrm>
            <a:off x="3851275" y="2325688"/>
            <a:ext cx="360363" cy="2014537"/>
          </a:xfrm>
          <a:prstGeom prst="upArrow">
            <a:avLst>
              <a:gd name="adj1" fmla="val 49778"/>
              <a:gd name="adj2" fmla="val 115093"/>
            </a:avLst>
          </a:prstGeom>
          <a:solidFill>
            <a:srgbClr val="00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692275" y="3175000"/>
            <a:ext cx="1871663" cy="215900"/>
            <a:chOff x="295" y="2795"/>
            <a:chExt cx="1179" cy="136"/>
          </a:xfrm>
        </p:grpSpPr>
        <p:sp>
          <p:nvSpPr>
            <p:cNvPr id="407593" name="Freeform 17"/>
            <p:cNvSpPr>
              <a:spLocks/>
            </p:cNvSpPr>
            <p:nvPr/>
          </p:nvSpPr>
          <p:spPr bwMode="auto">
            <a:xfrm>
              <a:off x="295" y="2795"/>
              <a:ext cx="907" cy="136"/>
            </a:xfrm>
            <a:custGeom>
              <a:avLst/>
              <a:gdLst>
                <a:gd name="T0" fmla="*/ 0 w 907"/>
                <a:gd name="T1" fmla="*/ 136 h 136"/>
                <a:gd name="T2" fmla="*/ 90 w 907"/>
                <a:gd name="T3" fmla="*/ 0 h 136"/>
                <a:gd name="T4" fmla="*/ 181 w 907"/>
                <a:gd name="T5" fmla="*/ 136 h 136"/>
                <a:gd name="T6" fmla="*/ 272 w 907"/>
                <a:gd name="T7" fmla="*/ 0 h 136"/>
                <a:gd name="T8" fmla="*/ 362 w 907"/>
                <a:gd name="T9" fmla="*/ 136 h 136"/>
                <a:gd name="T10" fmla="*/ 453 w 907"/>
                <a:gd name="T11" fmla="*/ 0 h 136"/>
                <a:gd name="T12" fmla="*/ 544 w 907"/>
                <a:gd name="T13" fmla="*/ 136 h 136"/>
                <a:gd name="T14" fmla="*/ 635 w 907"/>
                <a:gd name="T15" fmla="*/ 0 h 136"/>
                <a:gd name="T16" fmla="*/ 725 w 907"/>
                <a:gd name="T17" fmla="*/ 136 h 136"/>
                <a:gd name="T18" fmla="*/ 816 w 907"/>
                <a:gd name="T19" fmla="*/ 0 h 136"/>
                <a:gd name="T20" fmla="*/ 907 w 907"/>
                <a:gd name="T21" fmla="*/ 136 h 1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7"/>
                <a:gd name="T34" fmla="*/ 0 h 136"/>
                <a:gd name="T35" fmla="*/ 907 w 907"/>
                <a:gd name="T36" fmla="*/ 136 h 1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7" h="136">
                  <a:moveTo>
                    <a:pt x="0" y="136"/>
                  </a:moveTo>
                  <a:cubicBezTo>
                    <a:pt x="30" y="68"/>
                    <a:pt x="60" y="0"/>
                    <a:pt x="90" y="0"/>
                  </a:cubicBezTo>
                  <a:cubicBezTo>
                    <a:pt x="120" y="0"/>
                    <a:pt x="151" y="136"/>
                    <a:pt x="181" y="136"/>
                  </a:cubicBezTo>
                  <a:cubicBezTo>
                    <a:pt x="211" y="136"/>
                    <a:pt x="242" y="0"/>
                    <a:pt x="272" y="0"/>
                  </a:cubicBezTo>
                  <a:cubicBezTo>
                    <a:pt x="302" y="0"/>
                    <a:pt x="332" y="136"/>
                    <a:pt x="362" y="136"/>
                  </a:cubicBezTo>
                  <a:cubicBezTo>
                    <a:pt x="392" y="136"/>
                    <a:pt x="423" y="0"/>
                    <a:pt x="453" y="0"/>
                  </a:cubicBezTo>
                  <a:cubicBezTo>
                    <a:pt x="483" y="0"/>
                    <a:pt x="514" y="136"/>
                    <a:pt x="544" y="136"/>
                  </a:cubicBezTo>
                  <a:cubicBezTo>
                    <a:pt x="574" y="136"/>
                    <a:pt x="605" y="0"/>
                    <a:pt x="635" y="0"/>
                  </a:cubicBezTo>
                  <a:cubicBezTo>
                    <a:pt x="665" y="0"/>
                    <a:pt x="695" y="136"/>
                    <a:pt x="725" y="136"/>
                  </a:cubicBezTo>
                  <a:cubicBezTo>
                    <a:pt x="755" y="136"/>
                    <a:pt x="786" y="0"/>
                    <a:pt x="816" y="0"/>
                  </a:cubicBezTo>
                  <a:cubicBezTo>
                    <a:pt x="846" y="0"/>
                    <a:pt x="876" y="68"/>
                    <a:pt x="907" y="136"/>
                  </a:cubicBezTo>
                </a:path>
              </a:pathLst>
            </a:custGeom>
            <a:no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7594" name="Line 18"/>
            <p:cNvSpPr>
              <a:spLocks noChangeShapeType="1"/>
            </p:cNvSpPr>
            <p:nvPr/>
          </p:nvSpPr>
          <p:spPr bwMode="auto">
            <a:xfrm>
              <a:off x="1202" y="2931"/>
              <a:ext cx="272" cy="0"/>
            </a:xfrm>
            <a:prstGeom prst="line">
              <a:avLst/>
            </a:prstGeom>
            <a:noFill/>
            <a:ln w="5715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07591" name="Text Box 44"/>
          <p:cNvSpPr txBox="1">
            <a:spLocks noChangeArrowheads="1"/>
          </p:cNvSpPr>
          <p:nvPr/>
        </p:nvSpPr>
        <p:spPr bwMode="auto">
          <a:xfrm>
            <a:off x="4087813" y="3167063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>
                <a:solidFill>
                  <a:schemeClr val="bg1"/>
                </a:solidFill>
                <a:latin typeface="Times New Roman" pitchFamily="18" charset="0"/>
              </a:rPr>
              <a:t>TiO</a:t>
            </a:r>
            <a:r>
              <a:rPr lang="fr-FR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407592" name="ZoneTexte 42"/>
          <p:cNvSpPr txBox="1">
            <a:spLocks noChangeArrowheads="1"/>
          </p:cNvSpPr>
          <p:nvPr/>
        </p:nvSpPr>
        <p:spPr bwMode="auto">
          <a:xfrm>
            <a:off x="4719638" y="6091238"/>
            <a:ext cx="2508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Taken from C. Fittschen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755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5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5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5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5" grpId="0"/>
      <p:bldP spid="52236" grpId="0" animBg="1"/>
      <p:bldP spid="52237" grpId="0"/>
      <p:bldP spid="52238" grpId="0"/>
      <p:bldP spid="52239" grpId="0"/>
      <p:bldP spid="52240" grpId="0" animBg="1"/>
      <p:bldP spid="52244" grpId="0"/>
      <p:bldP spid="52245" grpId="0" animBg="1"/>
      <p:bldP spid="52246" grpId="0" animBg="1"/>
      <p:bldP spid="36885" grpId="0" animBg="1"/>
      <p:bldP spid="52248" grpId="0" animBg="1"/>
      <p:bldP spid="52249" grpId="0" animBg="1"/>
      <p:bldP spid="52250" grpId="0" animBg="1"/>
      <p:bldP spid="36889" grpId="0" animBg="1"/>
      <p:bldP spid="52252" grpId="0" animBg="1"/>
      <p:bldP spid="52253" grpId="0" animBg="1"/>
      <p:bldP spid="52255" grpId="0" animBg="1"/>
      <p:bldP spid="52256" grpId="0" animBg="1"/>
      <p:bldP spid="52258" grpId="0" animBg="1"/>
      <p:bldP spid="52259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755746" grpId="0"/>
      <p:bldP spid="9" grpId="0" animBg="1"/>
      <p:bldP spid="10" grpId="0" animBg="1"/>
      <p:bldP spid="52233" grpId="0" animBg="1"/>
      <p:bldP spid="522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ChangeArrowheads="1"/>
          </p:cNvSpPr>
          <p:nvPr/>
        </p:nvSpPr>
        <p:spPr bwMode="auto">
          <a:xfrm>
            <a:off x="3708400" y="2082800"/>
            <a:ext cx="3384550" cy="35877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09602" name="Text Box 3"/>
          <p:cNvSpPr txBox="1">
            <a:spLocks noChangeArrowheads="1"/>
          </p:cNvSpPr>
          <p:nvPr/>
        </p:nvSpPr>
        <p:spPr bwMode="auto">
          <a:xfrm>
            <a:off x="2835275" y="4835525"/>
            <a:ext cx="754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solidFill>
                  <a:srgbClr val="0000FF"/>
                </a:solidFill>
              </a:rPr>
              <a:t>H</a:t>
            </a:r>
            <a:r>
              <a:rPr lang="fr-FR" sz="2400" baseline="-25000">
                <a:solidFill>
                  <a:srgbClr val="0000FF"/>
                </a:solidFill>
              </a:rPr>
              <a:t>2</a:t>
            </a:r>
            <a:r>
              <a:rPr lang="fr-FR" sz="2400">
                <a:solidFill>
                  <a:srgbClr val="0000FF"/>
                </a:solidFill>
              </a:rPr>
              <a:t>O</a:t>
            </a:r>
          </a:p>
        </p:txBody>
      </p:sp>
      <p:pic>
        <p:nvPicPr>
          <p:cNvPr id="409603" name="Picture 4" descr="j033653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1713" y="4968875"/>
            <a:ext cx="7715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4" name="Text Box 5"/>
          <p:cNvSpPr txBox="1">
            <a:spLocks noChangeArrowheads="1"/>
          </p:cNvSpPr>
          <p:nvPr/>
        </p:nvSpPr>
        <p:spPr bwMode="auto">
          <a:xfrm>
            <a:off x="5210175" y="4198938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solidFill>
                  <a:srgbClr val="0000FF"/>
                </a:solidFill>
              </a:rPr>
              <a:t>NO</a:t>
            </a:r>
          </a:p>
        </p:txBody>
      </p:sp>
      <p:sp>
        <p:nvSpPr>
          <p:cNvPr id="409605" name="AutoShape 6"/>
          <p:cNvSpPr>
            <a:spLocks noChangeArrowheads="1"/>
          </p:cNvSpPr>
          <p:nvPr/>
        </p:nvSpPr>
        <p:spPr bwMode="auto">
          <a:xfrm rot="-3339532">
            <a:off x="4918869" y="3812382"/>
            <a:ext cx="1222375" cy="1189037"/>
          </a:xfrm>
          <a:prstGeom prst="cloudCallout">
            <a:avLst>
              <a:gd name="adj1" fmla="val -51213"/>
              <a:gd name="adj2" fmla="val 87991"/>
            </a:avLst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 vert="eaVert"/>
          <a:lstStyle/>
          <a:p>
            <a:pPr algn="ctr"/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409606" name="Text Box 7"/>
          <p:cNvSpPr txBox="1">
            <a:spLocks noChangeArrowheads="1"/>
          </p:cNvSpPr>
          <p:nvPr/>
        </p:nvSpPr>
        <p:spPr bwMode="auto">
          <a:xfrm>
            <a:off x="3244850" y="3511550"/>
            <a:ext cx="754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solidFill>
                  <a:srgbClr val="0000FF"/>
                </a:solidFill>
              </a:rPr>
              <a:t>NO</a:t>
            </a:r>
            <a:r>
              <a:rPr lang="fr-FR" sz="2400" baseline="-25000">
                <a:solidFill>
                  <a:srgbClr val="0000FF"/>
                </a:solidFill>
              </a:rPr>
              <a:t>2</a:t>
            </a:r>
            <a:endParaRPr lang="fr-FR" sz="2400">
              <a:solidFill>
                <a:srgbClr val="0000FF"/>
              </a:solidFill>
            </a:endParaRPr>
          </a:p>
        </p:txBody>
      </p:sp>
      <p:pic>
        <p:nvPicPr>
          <p:cNvPr id="409607" name="Picture 8" descr="NA00539_"/>
          <p:cNvPicPr>
            <a:picLocks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793038" y="2890838"/>
            <a:ext cx="700087" cy="579437"/>
          </a:xfrm>
        </p:spPr>
      </p:pic>
      <p:pic>
        <p:nvPicPr>
          <p:cNvPr id="409608" name="Picture 9" descr="NA00539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0" y="1268413"/>
            <a:ext cx="6524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9" name="Text Box 10"/>
          <p:cNvSpPr txBox="1">
            <a:spLocks noChangeArrowheads="1"/>
          </p:cNvSpPr>
          <p:nvPr/>
        </p:nvSpPr>
        <p:spPr bwMode="auto">
          <a:xfrm>
            <a:off x="3667125" y="2009775"/>
            <a:ext cx="1250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b="1">
                <a:solidFill>
                  <a:srgbClr val="0000FF"/>
                </a:solidFill>
              </a:rPr>
              <a:t>HONO</a:t>
            </a:r>
          </a:p>
        </p:txBody>
      </p:sp>
      <p:sp>
        <p:nvSpPr>
          <p:cNvPr id="409610" name="Text Box 11"/>
          <p:cNvSpPr txBox="1">
            <a:spLocks noChangeArrowheads="1"/>
          </p:cNvSpPr>
          <p:nvPr/>
        </p:nvSpPr>
        <p:spPr bwMode="auto">
          <a:xfrm>
            <a:off x="5656263" y="2058988"/>
            <a:ext cx="1444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solidFill>
                  <a:srgbClr val="0000FF"/>
                </a:solidFill>
              </a:rPr>
              <a:t>OH + NO</a:t>
            </a:r>
          </a:p>
        </p:txBody>
      </p:sp>
      <p:sp>
        <p:nvSpPr>
          <p:cNvPr id="513036" name="Line 12"/>
          <p:cNvSpPr>
            <a:spLocks noChangeShapeType="1"/>
          </p:cNvSpPr>
          <p:nvPr/>
        </p:nvSpPr>
        <p:spPr bwMode="auto">
          <a:xfrm>
            <a:off x="4970463" y="2274888"/>
            <a:ext cx="6635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13037" name="Freeform 13"/>
          <p:cNvSpPr>
            <a:spLocks/>
          </p:cNvSpPr>
          <p:nvPr/>
        </p:nvSpPr>
        <p:spPr bwMode="auto">
          <a:xfrm>
            <a:off x="4765675" y="2571750"/>
            <a:ext cx="1154113" cy="174625"/>
          </a:xfrm>
          <a:custGeom>
            <a:avLst/>
            <a:gdLst/>
            <a:ahLst/>
            <a:cxnLst>
              <a:cxn ang="0">
                <a:pos x="727" y="0"/>
              </a:cxn>
              <a:cxn ang="0">
                <a:pos x="324" y="108"/>
              </a:cxn>
              <a:cxn ang="0">
                <a:pos x="0" y="15"/>
              </a:cxn>
            </a:cxnLst>
            <a:rect l="0" t="0" r="r" b="b"/>
            <a:pathLst>
              <a:path w="727" h="110">
                <a:moveTo>
                  <a:pt x="727" y="0"/>
                </a:moveTo>
                <a:cubicBezTo>
                  <a:pt x="586" y="53"/>
                  <a:pt x="445" y="106"/>
                  <a:pt x="324" y="108"/>
                </a:cubicBezTo>
                <a:cubicBezTo>
                  <a:pt x="203" y="110"/>
                  <a:pt x="101" y="62"/>
                  <a:pt x="0" y="15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13038" name="Line 14"/>
          <p:cNvSpPr>
            <a:spLocks noChangeShapeType="1"/>
          </p:cNvSpPr>
          <p:nvPr/>
        </p:nvSpPr>
        <p:spPr bwMode="auto">
          <a:xfrm flipH="1" flipV="1">
            <a:off x="4010025" y="3921125"/>
            <a:ext cx="823913" cy="2857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09614" name="Text Box 15"/>
          <p:cNvSpPr txBox="1">
            <a:spLocks noChangeArrowheads="1"/>
          </p:cNvSpPr>
          <p:nvPr/>
        </p:nvSpPr>
        <p:spPr bwMode="auto">
          <a:xfrm>
            <a:off x="6146800" y="2951163"/>
            <a:ext cx="62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solidFill>
                  <a:srgbClr val="0000FF"/>
                </a:solidFill>
              </a:rPr>
              <a:t>RH</a:t>
            </a:r>
          </a:p>
        </p:txBody>
      </p:sp>
      <p:sp>
        <p:nvSpPr>
          <p:cNvPr id="409615" name="Text Box 16"/>
          <p:cNvSpPr txBox="1">
            <a:spLocks noChangeArrowheads="1"/>
          </p:cNvSpPr>
          <p:nvPr/>
        </p:nvSpPr>
        <p:spPr bwMode="auto">
          <a:xfrm>
            <a:off x="7212013" y="3843338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solidFill>
                  <a:srgbClr val="0000FF"/>
                </a:solidFill>
              </a:rPr>
              <a:t>O</a:t>
            </a:r>
            <a:r>
              <a:rPr lang="fr-FR" sz="2400" baseline="-25000">
                <a:solidFill>
                  <a:srgbClr val="0000FF"/>
                </a:solidFill>
              </a:rPr>
              <a:t>3</a:t>
            </a:r>
            <a:endParaRPr lang="fr-FR" sz="2400">
              <a:solidFill>
                <a:srgbClr val="0000FF"/>
              </a:solidFill>
            </a:endParaRPr>
          </a:p>
        </p:txBody>
      </p:sp>
      <p:sp>
        <p:nvSpPr>
          <p:cNvPr id="409616" name="Text Box 17"/>
          <p:cNvSpPr txBox="1">
            <a:spLocks noChangeArrowheads="1"/>
          </p:cNvSpPr>
          <p:nvPr/>
        </p:nvSpPr>
        <p:spPr bwMode="auto">
          <a:xfrm>
            <a:off x="7645400" y="3487738"/>
            <a:ext cx="101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solidFill>
                  <a:srgbClr val="0000FF"/>
                </a:solidFill>
              </a:rPr>
              <a:t>+ NO</a:t>
            </a:r>
            <a:r>
              <a:rPr lang="fr-FR" sz="2400" baseline="-25000">
                <a:solidFill>
                  <a:srgbClr val="0000FF"/>
                </a:solidFill>
              </a:rPr>
              <a:t>2</a:t>
            </a:r>
            <a:endParaRPr lang="fr-FR" sz="2400">
              <a:solidFill>
                <a:srgbClr val="0000FF"/>
              </a:solidFill>
            </a:endParaRPr>
          </a:p>
        </p:txBody>
      </p:sp>
      <p:sp>
        <p:nvSpPr>
          <p:cNvPr id="513042" name="Freeform 18"/>
          <p:cNvSpPr>
            <a:spLocks/>
          </p:cNvSpPr>
          <p:nvPr/>
        </p:nvSpPr>
        <p:spPr bwMode="auto">
          <a:xfrm>
            <a:off x="6719888" y="2782888"/>
            <a:ext cx="503237" cy="188912"/>
          </a:xfrm>
          <a:custGeom>
            <a:avLst/>
            <a:gdLst/>
            <a:ahLst/>
            <a:cxnLst>
              <a:cxn ang="0">
                <a:pos x="0" y="119"/>
              </a:cxn>
              <a:cxn ang="0">
                <a:pos x="122" y="11"/>
              </a:cxn>
              <a:cxn ang="0">
                <a:pos x="317" y="55"/>
              </a:cxn>
            </a:cxnLst>
            <a:rect l="0" t="0" r="r" b="b"/>
            <a:pathLst>
              <a:path w="317" h="119">
                <a:moveTo>
                  <a:pt x="0" y="119"/>
                </a:moveTo>
                <a:cubicBezTo>
                  <a:pt x="34" y="70"/>
                  <a:pt x="69" y="22"/>
                  <a:pt x="122" y="11"/>
                </a:cubicBezTo>
                <a:cubicBezTo>
                  <a:pt x="175" y="0"/>
                  <a:pt x="246" y="27"/>
                  <a:pt x="317" y="55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13043" name="Freeform 19"/>
          <p:cNvSpPr>
            <a:spLocks/>
          </p:cNvSpPr>
          <p:nvPr/>
        </p:nvSpPr>
        <p:spPr bwMode="auto">
          <a:xfrm>
            <a:off x="7337425" y="2927350"/>
            <a:ext cx="617538" cy="982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" y="100"/>
              </a:cxn>
              <a:cxn ang="0">
                <a:pos x="381" y="244"/>
              </a:cxn>
              <a:cxn ang="0">
                <a:pos x="237" y="468"/>
              </a:cxn>
              <a:cxn ang="0">
                <a:pos x="129" y="619"/>
              </a:cxn>
            </a:cxnLst>
            <a:rect l="0" t="0" r="r" b="b"/>
            <a:pathLst>
              <a:path w="389" h="619">
                <a:moveTo>
                  <a:pt x="0" y="0"/>
                </a:moveTo>
                <a:cubicBezTo>
                  <a:pt x="112" y="29"/>
                  <a:pt x="224" y="59"/>
                  <a:pt x="288" y="100"/>
                </a:cubicBezTo>
                <a:cubicBezTo>
                  <a:pt x="352" y="141"/>
                  <a:pt x="389" y="183"/>
                  <a:pt x="381" y="244"/>
                </a:cubicBezTo>
                <a:cubicBezTo>
                  <a:pt x="373" y="305"/>
                  <a:pt x="279" y="406"/>
                  <a:pt x="237" y="468"/>
                </a:cubicBezTo>
                <a:cubicBezTo>
                  <a:pt x="195" y="530"/>
                  <a:pt x="162" y="574"/>
                  <a:pt x="129" y="619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13044" name="Freeform 20"/>
          <p:cNvSpPr>
            <a:spLocks/>
          </p:cNvSpPr>
          <p:nvPr/>
        </p:nvSpPr>
        <p:spPr bwMode="auto">
          <a:xfrm>
            <a:off x="6262688" y="2470150"/>
            <a:ext cx="560387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3" y="136"/>
              </a:cxn>
            </a:cxnLst>
            <a:rect l="0" t="0" r="r" b="b"/>
            <a:pathLst>
              <a:path w="353" h="136">
                <a:moveTo>
                  <a:pt x="0" y="0"/>
                </a:moveTo>
                <a:cubicBezTo>
                  <a:pt x="0" y="0"/>
                  <a:pt x="176" y="68"/>
                  <a:pt x="353" y="136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13045" name="Freeform 21"/>
          <p:cNvSpPr>
            <a:spLocks/>
          </p:cNvSpPr>
          <p:nvPr/>
        </p:nvSpPr>
        <p:spPr bwMode="auto">
          <a:xfrm>
            <a:off x="2136775" y="4606925"/>
            <a:ext cx="696913" cy="434975"/>
          </a:xfrm>
          <a:custGeom>
            <a:avLst/>
            <a:gdLst/>
            <a:ahLst/>
            <a:cxnLst>
              <a:cxn ang="0">
                <a:pos x="439" y="274"/>
              </a:cxn>
              <a:cxn ang="0">
                <a:pos x="223" y="94"/>
              </a:cxn>
              <a:cxn ang="0">
                <a:pos x="0" y="0"/>
              </a:cxn>
            </a:cxnLst>
            <a:rect l="0" t="0" r="r" b="b"/>
            <a:pathLst>
              <a:path w="439" h="274">
                <a:moveTo>
                  <a:pt x="439" y="274"/>
                </a:moveTo>
                <a:cubicBezTo>
                  <a:pt x="367" y="207"/>
                  <a:pt x="296" y="140"/>
                  <a:pt x="223" y="94"/>
                </a:cubicBezTo>
                <a:cubicBezTo>
                  <a:pt x="150" y="48"/>
                  <a:pt x="75" y="24"/>
                  <a:pt x="0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09621" name="Text Box 22"/>
          <p:cNvSpPr txBox="1">
            <a:spLocks noChangeArrowheads="1"/>
          </p:cNvSpPr>
          <p:nvPr/>
        </p:nvSpPr>
        <p:spPr bwMode="auto">
          <a:xfrm>
            <a:off x="2581275" y="2738438"/>
            <a:ext cx="573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5"/>
              </a:buBlip>
            </a:pPr>
            <a:r>
              <a:rPr lang="fr-FR" sz="200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13047" name="Freeform 23"/>
          <p:cNvSpPr>
            <a:spLocks/>
          </p:cNvSpPr>
          <p:nvPr/>
        </p:nvSpPr>
        <p:spPr bwMode="auto">
          <a:xfrm>
            <a:off x="2822575" y="3113088"/>
            <a:ext cx="184150" cy="1630362"/>
          </a:xfrm>
          <a:custGeom>
            <a:avLst/>
            <a:gdLst/>
            <a:ahLst/>
            <a:cxnLst>
              <a:cxn ang="0">
                <a:pos x="94" y="993"/>
              </a:cxn>
              <a:cxn ang="0">
                <a:pos x="86" y="396"/>
              </a:cxn>
              <a:cxn ang="0">
                <a:pos x="0" y="0"/>
              </a:cxn>
            </a:cxnLst>
            <a:rect l="0" t="0" r="r" b="b"/>
            <a:pathLst>
              <a:path w="102" h="993">
                <a:moveTo>
                  <a:pt x="94" y="993"/>
                </a:moveTo>
                <a:cubicBezTo>
                  <a:pt x="98" y="777"/>
                  <a:pt x="102" y="561"/>
                  <a:pt x="86" y="396"/>
                </a:cubicBezTo>
                <a:cubicBezTo>
                  <a:pt x="70" y="231"/>
                  <a:pt x="35" y="115"/>
                  <a:pt x="0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13048" name="Freeform 24"/>
          <p:cNvSpPr>
            <a:spLocks/>
          </p:cNvSpPr>
          <p:nvPr/>
        </p:nvSpPr>
        <p:spPr bwMode="auto">
          <a:xfrm>
            <a:off x="2970213" y="3006725"/>
            <a:ext cx="468312" cy="446088"/>
          </a:xfrm>
          <a:custGeom>
            <a:avLst/>
            <a:gdLst/>
            <a:ahLst/>
            <a:cxnLst>
              <a:cxn ang="0">
                <a:pos x="295" y="281"/>
              </a:cxn>
              <a:cxn ang="0">
                <a:pos x="245" y="94"/>
              </a:cxn>
              <a:cxn ang="0">
                <a:pos x="0" y="0"/>
              </a:cxn>
            </a:cxnLst>
            <a:rect l="0" t="0" r="r" b="b"/>
            <a:pathLst>
              <a:path w="295" h="281">
                <a:moveTo>
                  <a:pt x="295" y="281"/>
                </a:moveTo>
                <a:cubicBezTo>
                  <a:pt x="294" y="211"/>
                  <a:pt x="294" y="141"/>
                  <a:pt x="245" y="94"/>
                </a:cubicBezTo>
                <a:cubicBezTo>
                  <a:pt x="196" y="47"/>
                  <a:pt x="98" y="23"/>
                  <a:pt x="0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13049" name="Freeform 25"/>
          <p:cNvSpPr>
            <a:spLocks/>
          </p:cNvSpPr>
          <p:nvPr/>
        </p:nvSpPr>
        <p:spPr bwMode="auto">
          <a:xfrm>
            <a:off x="2890838" y="2378075"/>
            <a:ext cx="685800" cy="434975"/>
          </a:xfrm>
          <a:custGeom>
            <a:avLst/>
            <a:gdLst/>
            <a:ahLst/>
            <a:cxnLst>
              <a:cxn ang="0">
                <a:pos x="0" y="274"/>
              </a:cxn>
              <a:cxn ang="0">
                <a:pos x="173" y="130"/>
              </a:cxn>
              <a:cxn ang="0">
                <a:pos x="432" y="0"/>
              </a:cxn>
            </a:cxnLst>
            <a:rect l="0" t="0" r="r" b="b"/>
            <a:pathLst>
              <a:path w="432" h="274">
                <a:moveTo>
                  <a:pt x="0" y="274"/>
                </a:moveTo>
                <a:cubicBezTo>
                  <a:pt x="50" y="225"/>
                  <a:pt x="101" y="176"/>
                  <a:pt x="173" y="130"/>
                </a:cubicBezTo>
                <a:cubicBezTo>
                  <a:pt x="245" y="84"/>
                  <a:pt x="338" y="42"/>
                  <a:pt x="432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13050" name="Freeform 26"/>
          <p:cNvSpPr>
            <a:spLocks/>
          </p:cNvSpPr>
          <p:nvPr/>
        </p:nvSpPr>
        <p:spPr bwMode="auto">
          <a:xfrm>
            <a:off x="3690938" y="4049713"/>
            <a:ext cx="306387" cy="1660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9" y="446"/>
              </a:cxn>
              <a:cxn ang="0">
                <a:pos x="115" y="1109"/>
              </a:cxn>
            </a:cxnLst>
            <a:rect l="0" t="0" r="r" b="b"/>
            <a:pathLst>
              <a:path w="228" h="1109">
                <a:moveTo>
                  <a:pt x="0" y="0"/>
                </a:moveTo>
                <a:cubicBezTo>
                  <a:pt x="95" y="130"/>
                  <a:pt x="190" y="261"/>
                  <a:pt x="209" y="446"/>
                </a:cubicBezTo>
                <a:cubicBezTo>
                  <a:pt x="228" y="631"/>
                  <a:pt x="171" y="870"/>
                  <a:pt x="115" y="1109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13051" name="Freeform 27"/>
          <p:cNvSpPr>
            <a:spLocks/>
          </p:cNvSpPr>
          <p:nvPr/>
        </p:nvSpPr>
        <p:spPr bwMode="auto">
          <a:xfrm>
            <a:off x="3008313" y="5327650"/>
            <a:ext cx="396875" cy="427038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34" y="144"/>
              </a:cxn>
              <a:cxn ang="0">
                <a:pos x="250" y="352"/>
              </a:cxn>
            </a:cxnLst>
            <a:rect l="0" t="0" r="r" b="b"/>
            <a:pathLst>
              <a:path w="250" h="352">
                <a:moveTo>
                  <a:pt x="48" y="0"/>
                </a:moveTo>
                <a:cubicBezTo>
                  <a:pt x="24" y="42"/>
                  <a:pt x="0" y="85"/>
                  <a:pt x="34" y="144"/>
                </a:cubicBezTo>
                <a:cubicBezTo>
                  <a:pt x="68" y="203"/>
                  <a:pt x="159" y="277"/>
                  <a:pt x="250" y="352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13052" name="Freeform 28"/>
          <p:cNvSpPr>
            <a:spLocks/>
          </p:cNvSpPr>
          <p:nvPr/>
        </p:nvSpPr>
        <p:spPr bwMode="auto">
          <a:xfrm>
            <a:off x="4291013" y="4911725"/>
            <a:ext cx="766762" cy="800100"/>
          </a:xfrm>
          <a:custGeom>
            <a:avLst/>
            <a:gdLst/>
            <a:ahLst/>
            <a:cxnLst>
              <a:cxn ang="0">
                <a:pos x="483" y="0"/>
              </a:cxn>
              <a:cxn ang="0">
                <a:pos x="216" y="137"/>
              </a:cxn>
              <a:cxn ang="0">
                <a:pos x="0" y="504"/>
              </a:cxn>
            </a:cxnLst>
            <a:rect l="0" t="0" r="r" b="b"/>
            <a:pathLst>
              <a:path w="483" h="504">
                <a:moveTo>
                  <a:pt x="483" y="0"/>
                </a:moveTo>
                <a:cubicBezTo>
                  <a:pt x="389" y="26"/>
                  <a:pt x="296" y="53"/>
                  <a:pt x="216" y="137"/>
                </a:cubicBezTo>
                <a:cubicBezTo>
                  <a:pt x="136" y="221"/>
                  <a:pt x="68" y="362"/>
                  <a:pt x="0" y="504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13053" name="Line 29"/>
          <p:cNvSpPr>
            <a:spLocks noChangeShapeType="1"/>
          </p:cNvSpPr>
          <p:nvPr/>
        </p:nvSpPr>
        <p:spPr bwMode="auto">
          <a:xfrm>
            <a:off x="684213" y="898525"/>
            <a:ext cx="8154987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09629" name="Text Box 30"/>
          <p:cNvSpPr txBox="1">
            <a:spLocks noChangeArrowheads="1"/>
          </p:cNvSpPr>
          <p:nvPr/>
        </p:nvSpPr>
        <p:spPr bwMode="auto">
          <a:xfrm>
            <a:off x="6732588" y="1042988"/>
            <a:ext cx="156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0000FF"/>
                </a:solidFill>
              </a:rPr>
              <a:t>Couche limite</a:t>
            </a:r>
          </a:p>
        </p:txBody>
      </p:sp>
      <p:sp>
        <p:nvSpPr>
          <p:cNvPr id="409630" name="Text Box 31"/>
          <p:cNvSpPr txBox="1">
            <a:spLocks noChangeArrowheads="1"/>
          </p:cNvSpPr>
          <p:nvPr/>
        </p:nvSpPr>
        <p:spPr bwMode="auto">
          <a:xfrm>
            <a:off x="3351213" y="5726113"/>
            <a:ext cx="97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0000FF"/>
                </a:solidFill>
              </a:rPr>
              <a:t>Surface</a:t>
            </a:r>
          </a:p>
        </p:txBody>
      </p:sp>
      <p:sp>
        <p:nvSpPr>
          <p:cNvPr id="409631" name="Text Box 32"/>
          <p:cNvSpPr txBox="1">
            <a:spLocks noChangeArrowheads="1"/>
          </p:cNvSpPr>
          <p:nvPr/>
        </p:nvSpPr>
        <p:spPr bwMode="auto">
          <a:xfrm>
            <a:off x="1870075" y="4057650"/>
            <a:ext cx="97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0000FF"/>
                </a:solidFill>
              </a:rPr>
              <a:t>Surface</a:t>
            </a:r>
          </a:p>
        </p:txBody>
      </p:sp>
      <p:sp>
        <p:nvSpPr>
          <p:cNvPr id="409632" name="Text Box 33"/>
          <p:cNvSpPr txBox="1">
            <a:spLocks noChangeArrowheads="1"/>
          </p:cNvSpPr>
          <p:nvPr/>
        </p:nvSpPr>
        <p:spPr bwMode="auto">
          <a:xfrm>
            <a:off x="2959100" y="2665413"/>
            <a:ext cx="95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0000FF"/>
                </a:solidFill>
              </a:rPr>
              <a:t>Aerosol</a:t>
            </a:r>
          </a:p>
        </p:txBody>
      </p:sp>
      <p:sp>
        <p:nvSpPr>
          <p:cNvPr id="513058" name="Freeform 34"/>
          <p:cNvSpPr>
            <a:spLocks/>
          </p:cNvSpPr>
          <p:nvPr/>
        </p:nvSpPr>
        <p:spPr bwMode="auto">
          <a:xfrm>
            <a:off x="4044950" y="2638425"/>
            <a:ext cx="447675" cy="3103563"/>
          </a:xfrm>
          <a:custGeom>
            <a:avLst/>
            <a:gdLst/>
            <a:ahLst/>
            <a:cxnLst>
              <a:cxn ang="0">
                <a:pos x="31" y="1867"/>
              </a:cxn>
              <a:cxn ang="0">
                <a:pos x="38" y="1826"/>
              </a:cxn>
              <a:cxn ang="0">
                <a:pos x="260" y="1090"/>
              </a:cxn>
              <a:cxn ang="0">
                <a:pos x="170" y="0"/>
              </a:cxn>
            </a:cxnLst>
            <a:rect l="0" t="0" r="r" b="b"/>
            <a:pathLst>
              <a:path w="282" h="1955">
                <a:moveTo>
                  <a:pt x="31" y="1867"/>
                </a:moveTo>
                <a:cubicBezTo>
                  <a:pt x="15" y="1911"/>
                  <a:pt x="0" y="1955"/>
                  <a:pt x="38" y="1826"/>
                </a:cubicBezTo>
                <a:cubicBezTo>
                  <a:pt x="76" y="1697"/>
                  <a:pt x="238" y="1394"/>
                  <a:pt x="260" y="1090"/>
                </a:cubicBezTo>
                <a:cubicBezTo>
                  <a:pt x="282" y="786"/>
                  <a:pt x="226" y="393"/>
                  <a:pt x="170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13059" name="Freeform 35"/>
          <p:cNvSpPr>
            <a:spLocks/>
          </p:cNvSpPr>
          <p:nvPr/>
        </p:nvSpPr>
        <p:spPr bwMode="auto">
          <a:xfrm>
            <a:off x="2100263" y="3336925"/>
            <a:ext cx="1189037" cy="381000"/>
          </a:xfrm>
          <a:custGeom>
            <a:avLst/>
            <a:gdLst/>
            <a:ahLst/>
            <a:cxnLst>
              <a:cxn ang="0">
                <a:pos x="749" y="240"/>
              </a:cxn>
              <a:cxn ang="0">
                <a:pos x="319" y="32"/>
              </a:cxn>
              <a:cxn ang="0">
                <a:pos x="0" y="46"/>
              </a:cxn>
            </a:cxnLst>
            <a:rect l="0" t="0" r="r" b="b"/>
            <a:pathLst>
              <a:path w="749" h="240">
                <a:moveTo>
                  <a:pt x="749" y="240"/>
                </a:moveTo>
                <a:cubicBezTo>
                  <a:pt x="596" y="152"/>
                  <a:pt x="444" y="64"/>
                  <a:pt x="319" y="32"/>
                </a:cubicBezTo>
                <a:cubicBezTo>
                  <a:pt x="194" y="0"/>
                  <a:pt x="97" y="23"/>
                  <a:pt x="0" y="46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13060" name="Freeform 36"/>
          <p:cNvSpPr>
            <a:spLocks/>
          </p:cNvSpPr>
          <p:nvPr/>
        </p:nvSpPr>
        <p:spPr bwMode="auto">
          <a:xfrm>
            <a:off x="2044700" y="2058988"/>
            <a:ext cx="1554163" cy="679450"/>
          </a:xfrm>
          <a:custGeom>
            <a:avLst/>
            <a:gdLst/>
            <a:ahLst/>
            <a:cxnLst>
              <a:cxn ang="0">
                <a:pos x="0" y="684"/>
              </a:cxn>
              <a:cxn ang="0">
                <a:pos x="201" y="101"/>
              </a:cxn>
              <a:cxn ang="0">
                <a:pos x="902" y="80"/>
              </a:cxn>
            </a:cxnLst>
            <a:rect l="0" t="0" r="r" b="b"/>
            <a:pathLst>
              <a:path w="902" h="684">
                <a:moveTo>
                  <a:pt x="0" y="684"/>
                </a:moveTo>
                <a:cubicBezTo>
                  <a:pt x="25" y="443"/>
                  <a:pt x="51" y="202"/>
                  <a:pt x="201" y="101"/>
                </a:cubicBezTo>
                <a:cubicBezTo>
                  <a:pt x="351" y="0"/>
                  <a:pt x="626" y="40"/>
                  <a:pt x="902" y="8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grpSp>
        <p:nvGrpSpPr>
          <p:cNvPr id="409636" name="Group 37"/>
          <p:cNvGrpSpPr>
            <a:grpSpLocks/>
          </p:cNvGrpSpPr>
          <p:nvPr/>
        </p:nvGrpSpPr>
        <p:grpSpPr bwMode="auto">
          <a:xfrm>
            <a:off x="215900" y="2076450"/>
            <a:ext cx="2003425" cy="3884613"/>
            <a:chOff x="136" y="1308"/>
            <a:chExt cx="1262" cy="2447"/>
          </a:xfrm>
        </p:grpSpPr>
        <p:sp>
          <p:nvSpPr>
            <p:cNvPr id="513062" name="AutoShape 38"/>
            <p:cNvSpPr>
              <a:spLocks noChangeArrowheads="1"/>
            </p:cNvSpPr>
            <p:nvPr/>
          </p:nvSpPr>
          <p:spPr bwMode="auto">
            <a:xfrm>
              <a:off x="273" y="1320"/>
              <a:ext cx="975" cy="2435"/>
            </a:xfrm>
            <a:prstGeom prst="pentagon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3200">
                <a:solidFill>
                  <a:srgbClr val="000000"/>
                </a:solidFill>
                <a:latin typeface="Comic Sans MS" pitchFamily="66" charset="0"/>
                <a:cs typeface="+mn-cs"/>
              </a:endParaRPr>
            </a:p>
          </p:txBody>
        </p:sp>
        <p:grpSp>
          <p:nvGrpSpPr>
            <p:cNvPr id="409645" name="Group 39"/>
            <p:cNvGrpSpPr>
              <a:grpSpLocks/>
            </p:cNvGrpSpPr>
            <p:nvPr/>
          </p:nvGrpSpPr>
          <p:grpSpPr bwMode="auto">
            <a:xfrm>
              <a:off x="491" y="2526"/>
              <a:ext cx="179" cy="399"/>
              <a:chOff x="321" y="3582"/>
              <a:chExt cx="189" cy="201"/>
            </a:xfrm>
          </p:grpSpPr>
          <p:sp>
            <p:nvSpPr>
              <p:cNvPr id="513064" name="Rectangle 40"/>
              <p:cNvSpPr>
                <a:spLocks noChangeArrowheads="1"/>
              </p:cNvSpPr>
              <p:nvPr/>
            </p:nvSpPr>
            <p:spPr bwMode="auto">
              <a:xfrm>
                <a:off x="321" y="3582"/>
                <a:ext cx="189" cy="20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200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cxnSp>
            <p:nvCxnSpPr>
              <p:cNvPr id="409659" name="AutoShape 41"/>
              <p:cNvCxnSpPr>
                <a:cxnSpLocks noChangeShapeType="1"/>
                <a:stCxn id="513064" idx="0"/>
                <a:endCxn id="513064" idx="2"/>
              </p:cNvCxnSpPr>
              <p:nvPr/>
            </p:nvCxnSpPr>
            <p:spPr bwMode="auto">
              <a:xfrm>
                <a:off x="416" y="3582"/>
                <a:ext cx="0" cy="20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09660" name="AutoShape 42"/>
              <p:cNvCxnSpPr>
                <a:cxnSpLocks noChangeShapeType="1"/>
                <a:stCxn id="513064" idx="1"/>
                <a:endCxn id="513064" idx="3"/>
              </p:cNvCxnSpPr>
              <p:nvPr/>
            </p:nvCxnSpPr>
            <p:spPr bwMode="auto">
              <a:xfrm>
                <a:off x="321" y="3683"/>
                <a:ext cx="189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409646" name="Group 43"/>
            <p:cNvGrpSpPr>
              <a:grpSpLocks/>
            </p:cNvGrpSpPr>
            <p:nvPr/>
          </p:nvGrpSpPr>
          <p:grpSpPr bwMode="auto">
            <a:xfrm>
              <a:off x="827" y="2522"/>
              <a:ext cx="179" cy="399"/>
              <a:chOff x="321" y="3582"/>
              <a:chExt cx="189" cy="201"/>
            </a:xfrm>
          </p:grpSpPr>
          <p:sp>
            <p:nvSpPr>
              <p:cNvPr id="513068" name="Rectangle 44"/>
              <p:cNvSpPr>
                <a:spLocks noChangeArrowheads="1"/>
              </p:cNvSpPr>
              <p:nvPr/>
            </p:nvSpPr>
            <p:spPr bwMode="auto">
              <a:xfrm>
                <a:off x="321" y="3582"/>
                <a:ext cx="189" cy="20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200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cxnSp>
            <p:nvCxnSpPr>
              <p:cNvPr id="409656" name="AutoShape 45"/>
              <p:cNvCxnSpPr>
                <a:cxnSpLocks noChangeShapeType="1"/>
                <a:stCxn id="513068" idx="0"/>
                <a:endCxn id="513068" idx="2"/>
              </p:cNvCxnSpPr>
              <p:nvPr/>
            </p:nvCxnSpPr>
            <p:spPr bwMode="auto">
              <a:xfrm>
                <a:off x="416" y="3582"/>
                <a:ext cx="0" cy="20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09657" name="AutoShape 46"/>
              <p:cNvCxnSpPr>
                <a:cxnSpLocks noChangeShapeType="1"/>
                <a:stCxn id="513068" idx="1"/>
                <a:endCxn id="513068" idx="3"/>
              </p:cNvCxnSpPr>
              <p:nvPr/>
            </p:nvCxnSpPr>
            <p:spPr bwMode="auto">
              <a:xfrm>
                <a:off x="321" y="3683"/>
                <a:ext cx="189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513071" name="Line 47"/>
            <p:cNvSpPr>
              <a:spLocks noChangeShapeType="1"/>
            </p:cNvSpPr>
            <p:nvPr/>
          </p:nvSpPr>
          <p:spPr bwMode="auto">
            <a:xfrm>
              <a:off x="1239" y="2233"/>
              <a:ext cx="159" cy="30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3200">
                <a:solidFill>
                  <a:srgbClr val="000000"/>
                </a:solidFill>
                <a:latin typeface="Comic Sans MS" pitchFamily="66" charset="0"/>
                <a:cs typeface="+mn-cs"/>
              </a:endParaRPr>
            </a:p>
          </p:txBody>
        </p:sp>
        <p:sp>
          <p:nvSpPr>
            <p:cNvPr id="513072" name="Line 48"/>
            <p:cNvSpPr>
              <a:spLocks noChangeShapeType="1"/>
            </p:cNvSpPr>
            <p:nvPr/>
          </p:nvSpPr>
          <p:spPr bwMode="auto">
            <a:xfrm flipH="1">
              <a:off x="136" y="2253"/>
              <a:ext cx="137" cy="25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3200">
                <a:solidFill>
                  <a:srgbClr val="000000"/>
                </a:solidFill>
                <a:latin typeface="Comic Sans MS" pitchFamily="66" charset="0"/>
                <a:cs typeface="+mn-cs"/>
              </a:endParaRPr>
            </a:p>
          </p:txBody>
        </p:sp>
        <p:sp>
          <p:nvSpPr>
            <p:cNvPr id="513073" name="Rectangle 49"/>
            <p:cNvSpPr>
              <a:spLocks noChangeArrowheads="1"/>
            </p:cNvSpPr>
            <p:nvPr/>
          </p:nvSpPr>
          <p:spPr bwMode="auto">
            <a:xfrm>
              <a:off x="667" y="3075"/>
              <a:ext cx="162" cy="6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3200">
                <a:solidFill>
                  <a:srgbClr val="000000"/>
                </a:solidFill>
                <a:latin typeface="Comic Sans MS" pitchFamily="66" charset="0"/>
                <a:cs typeface="+mn-cs"/>
              </a:endParaRPr>
            </a:p>
          </p:txBody>
        </p:sp>
        <p:cxnSp>
          <p:nvCxnSpPr>
            <p:cNvPr id="409650" name="AutoShape 50"/>
            <p:cNvCxnSpPr>
              <a:cxnSpLocks noChangeShapeType="1"/>
              <a:stCxn id="513073" idx="0"/>
              <a:endCxn id="513073" idx="2"/>
            </p:cNvCxnSpPr>
            <p:nvPr/>
          </p:nvCxnSpPr>
          <p:spPr bwMode="auto">
            <a:xfrm>
              <a:off x="749" y="3075"/>
              <a:ext cx="0" cy="6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513075" name="Line 51"/>
            <p:cNvSpPr>
              <a:spLocks noChangeShapeType="1"/>
            </p:cNvSpPr>
            <p:nvPr/>
          </p:nvSpPr>
          <p:spPr bwMode="auto">
            <a:xfrm flipH="1" flipV="1">
              <a:off x="994" y="1314"/>
              <a:ext cx="3" cy="44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3200">
                <a:solidFill>
                  <a:srgbClr val="000000"/>
                </a:solidFill>
                <a:latin typeface="Comic Sans MS" pitchFamily="66" charset="0"/>
                <a:cs typeface="+mn-cs"/>
              </a:endParaRPr>
            </a:p>
          </p:txBody>
        </p:sp>
        <p:sp>
          <p:nvSpPr>
            <p:cNvPr id="513076" name="Line 52"/>
            <p:cNvSpPr>
              <a:spLocks noChangeShapeType="1"/>
            </p:cNvSpPr>
            <p:nvPr/>
          </p:nvSpPr>
          <p:spPr bwMode="auto">
            <a:xfrm>
              <a:off x="1099" y="1308"/>
              <a:ext cx="0" cy="65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3200">
                <a:solidFill>
                  <a:srgbClr val="000000"/>
                </a:solidFill>
                <a:latin typeface="Comic Sans MS" pitchFamily="66" charset="0"/>
                <a:cs typeface="+mn-cs"/>
              </a:endParaRPr>
            </a:p>
          </p:txBody>
        </p:sp>
        <p:sp>
          <p:nvSpPr>
            <p:cNvPr id="513077" name="Line 53"/>
            <p:cNvSpPr>
              <a:spLocks noChangeShapeType="1"/>
            </p:cNvSpPr>
            <p:nvPr/>
          </p:nvSpPr>
          <p:spPr bwMode="auto">
            <a:xfrm flipV="1">
              <a:off x="994" y="1320"/>
              <a:ext cx="108" cy="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3200">
                <a:solidFill>
                  <a:srgbClr val="000000"/>
                </a:solidFill>
                <a:latin typeface="Comic Sans MS" pitchFamily="66" charset="0"/>
                <a:cs typeface="+mn-cs"/>
              </a:endParaRPr>
            </a:p>
          </p:txBody>
        </p:sp>
        <p:sp>
          <p:nvSpPr>
            <p:cNvPr id="513078" name="AutoShape 54"/>
            <p:cNvSpPr>
              <a:spLocks noChangeArrowheads="1"/>
            </p:cNvSpPr>
            <p:nvPr/>
          </p:nvSpPr>
          <p:spPr bwMode="auto">
            <a:xfrm>
              <a:off x="694" y="1852"/>
              <a:ext cx="126" cy="141"/>
            </a:xfrm>
            <a:prstGeom prst="flowChartOr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3200">
                <a:solidFill>
                  <a:srgbClr val="000000"/>
                </a:solidFill>
                <a:latin typeface="Comic Sans MS" pitchFamily="66" charset="0"/>
                <a:cs typeface="+mn-cs"/>
              </a:endParaRPr>
            </a:p>
          </p:txBody>
        </p:sp>
      </p:grpSp>
      <p:sp>
        <p:nvSpPr>
          <p:cNvPr id="409637" name="Text Box 55"/>
          <p:cNvSpPr txBox="1">
            <a:spLocks noChangeArrowheads="1"/>
          </p:cNvSpPr>
          <p:nvPr/>
        </p:nvSpPr>
        <p:spPr bwMode="auto">
          <a:xfrm>
            <a:off x="1725613" y="2859088"/>
            <a:ext cx="97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0000FF"/>
                </a:solidFill>
              </a:rPr>
              <a:t>Surface</a:t>
            </a:r>
          </a:p>
        </p:txBody>
      </p:sp>
      <p:sp>
        <p:nvSpPr>
          <p:cNvPr id="409638" name="Text Box 56"/>
          <p:cNvSpPr txBox="1">
            <a:spLocks noChangeArrowheads="1"/>
          </p:cNvSpPr>
          <p:nvPr/>
        </p:nvSpPr>
        <p:spPr bwMode="auto">
          <a:xfrm>
            <a:off x="4586288" y="517366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solidFill>
                  <a:srgbClr val="0000FF"/>
                </a:solidFill>
              </a:rPr>
              <a:t>?</a:t>
            </a:r>
          </a:p>
        </p:txBody>
      </p:sp>
      <p:cxnSp>
        <p:nvCxnSpPr>
          <p:cNvPr id="409639" name="AutoShape 57"/>
          <p:cNvCxnSpPr>
            <a:cxnSpLocks noChangeShapeType="1"/>
            <a:endCxn id="409609" idx="2"/>
          </p:cNvCxnSpPr>
          <p:nvPr/>
        </p:nvCxnSpPr>
        <p:spPr bwMode="auto">
          <a:xfrm rot="5400000" flipH="1">
            <a:off x="4160044" y="2661444"/>
            <a:ext cx="2439987" cy="2174875"/>
          </a:xfrm>
          <a:prstGeom prst="curvedConnector3">
            <a:avLst>
              <a:gd name="adj1" fmla="val 49968"/>
            </a:avLst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513082" name="Rectangle 58"/>
          <p:cNvSpPr>
            <a:spLocks noChangeArrowheads="1"/>
          </p:cNvSpPr>
          <p:nvPr/>
        </p:nvSpPr>
        <p:spPr bwMode="auto">
          <a:xfrm>
            <a:off x="3708400" y="1484313"/>
            <a:ext cx="3384550" cy="358775"/>
          </a:xfrm>
          <a:prstGeom prst="rect">
            <a:avLst/>
          </a:prstGeom>
          <a:solidFill>
            <a:srgbClr val="CC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0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09641" name="Text Box 59"/>
          <p:cNvSpPr txBox="1">
            <a:spLocks noChangeArrowheads="1"/>
          </p:cNvSpPr>
          <p:nvPr/>
        </p:nvSpPr>
        <p:spPr bwMode="auto">
          <a:xfrm>
            <a:off x="4643438" y="1412875"/>
            <a:ext cx="1231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b="1">
                <a:solidFill>
                  <a:srgbClr val="0000FF"/>
                </a:solidFill>
              </a:rPr>
              <a:t>HCHO</a:t>
            </a:r>
          </a:p>
        </p:txBody>
      </p:sp>
      <p:cxnSp>
        <p:nvCxnSpPr>
          <p:cNvPr id="409642" name="AutoShape 60"/>
          <p:cNvCxnSpPr>
            <a:cxnSpLocks noChangeShapeType="1"/>
            <a:stCxn id="513042" idx="2"/>
            <a:endCxn id="513082" idx="3"/>
          </p:cNvCxnSpPr>
          <p:nvPr/>
        </p:nvCxnSpPr>
        <p:spPr bwMode="auto">
          <a:xfrm flipH="1" flipV="1">
            <a:off x="7092950" y="1663700"/>
            <a:ext cx="144463" cy="1206500"/>
          </a:xfrm>
          <a:prstGeom prst="curvedConnector3">
            <a:avLst>
              <a:gd name="adj1" fmla="val -493407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09643" name="AutoShape 61"/>
          <p:cNvCxnSpPr>
            <a:cxnSpLocks noChangeShapeType="1"/>
            <a:stCxn id="513082" idx="1"/>
            <a:endCxn id="513060" idx="0"/>
          </p:cNvCxnSpPr>
          <p:nvPr/>
        </p:nvCxnSpPr>
        <p:spPr bwMode="auto">
          <a:xfrm rot="10800000" flipV="1">
            <a:off x="2030413" y="1663700"/>
            <a:ext cx="1677987" cy="1074738"/>
          </a:xfrm>
          <a:prstGeom prst="curvedConnector3">
            <a:avLst>
              <a:gd name="adj1" fmla="val 103500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smtClean="0"/>
              <a:t>Misericordia Church</a:t>
            </a:r>
            <a:r>
              <a:rPr lang="fr-FR" smtClean="0"/>
              <a:t>—Rome </a:t>
            </a:r>
          </a:p>
        </p:txBody>
      </p:sp>
      <p:pic>
        <p:nvPicPr>
          <p:cNvPr id="411650" name="Picture 3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87450" y="1571625"/>
            <a:ext cx="6480175" cy="43862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24113" y="0"/>
            <a:ext cx="6719887" cy="649288"/>
          </a:xfrm>
        </p:spPr>
        <p:txBody>
          <a:bodyPr/>
          <a:lstStyle/>
          <a:p>
            <a:pPr eaLnBrk="1" hangingPunct="1"/>
            <a:r>
              <a:rPr lang="fr-FR" sz="3200" smtClean="0"/>
              <a:t>Les resultats attendus</a:t>
            </a:r>
          </a:p>
        </p:txBody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2613" y="1227138"/>
            <a:ext cx="8229600" cy="4525962"/>
          </a:xfrm>
        </p:spPr>
        <p:txBody>
          <a:bodyPr/>
          <a:lstStyle/>
          <a:p>
            <a:pPr eaLnBrk="1" hangingPunct="1"/>
            <a:r>
              <a:rPr lang="fr-FR" smtClean="0"/>
              <a:t>Résoudre un problème environnemental</a:t>
            </a:r>
          </a:p>
          <a:p>
            <a:pPr lvl="1" eaLnBrk="1" hangingPunct="1"/>
            <a:r>
              <a:rPr lang="fr-FR" smtClean="0"/>
              <a:t>Démontrer l’efficacité des traitements photocatalytiques</a:t>
            </a:r>
          </a:p>
          <a:p>
            <a:pPr lvl="2" eaLnBrk="1" hangingPunct="1"/>
            <a:r>
              <a:rPr lang="fr-FR" smtClean="0"/>
              <a:t>Qualité de l’air + économie d’énergie!</a:t>
            </a:r>
          </a:p>
          <a:p>
            <a:pPr lvl="1" eaLnBrk="1" hangingPunct="1"/>
            <a:r>
              <a:rPr lang="fr-FR" smtClean="0"/>
              <a:t>Informer sur les bienfaits / méfaits</a:t>
            </a:r>
          </a:p>
          <a:p>
            <a:pPr lvl="1" eaLnBrk="1" hangingPunct="1"/>
            <a:r>
              <a:rPr lang="fr-FR" smtClean="0"/>
              <a:t>Recommandations sur l’utilisation sur le marché européen</a:t>
            </a:r>
          </a:p>
          <a:p>
            <a:pPr lvl="1" eaLnBrk="1" hangingPunct="1"/>
            <a:r>
              <a:rPr lang="fr-FR" smtClean="0"/>
              <a:t>Développer des outils pour le déploiement en conditions réelles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707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2"/>
          <p:cNvGrpSpPr>
            <a:grpSpLocks/>
          </p:cNvGrpSpPr>
          <p:nvPr/>
        </p:nvGrpSpPr>
        <p:grpSpPr bwMode="auto">
          <a:xfrm>
            <a:off x="1455738" y="827088"/>
            <a:ext cx="5864225" cy="5522912"/>
            <a:chOff x="2240" y="792"/>
            <a:chExt cx="3520" cy="3549"/>
          </a:xfrm>
        </p:grpSpPr>
        <p:grpSp>
          <p:nvGrpSpPr>
            <p:cNvPr id="1033" name="Group 3"/>
            <p:cNvGrpSpPr>
              <a:grpSpLocks/>
            </p:cNvGrpSpPr>
            <p:nvPr/>
          </p:nvGrpSpPr>
          <p:grpSpPr bwMode="auto">
            <a:xfrm>
              <a:off x="2240" y="792"/>
              <a:ext cx="3520" cy="3303"/>
              <a:chOff x="2571" y="798"/>
              <a:chExt cx="3520" cy="3303"/>
            </a:xfrm>
          </p:grpSpPr>
          <p:pic>
            <p:nvPicPr>
              <p:cNvPr id="1041" name="Picture 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877" y="798"/>
                <a:ext cx="3214" cy="3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027" name="Object 3"/>
              <p:cNvGraphicFramePr>
                <a:graphicFrameLocks noChangeAspect="1"/>
              </p:cNvGraphicFramePr>
              <p:nvPr/>
            </p:nvGraphicFramePr>
            <p:xfrm>
              <a:off x="2724" y="2326"/>
              <a:ext cx="304" cy="304"/>
            </p:xfrm>
            <a:graphic>
              <a:graphicData uri="http://schemas.openxmlformats.org/presentationml/2006/ole">
                <p:oleObj spid="_x0000_s1027" name="Photo Editor Photo" r:id="rId5" imgW="6752381" imgH="6752381" progId="">
                  <p:embed/>
                </p:oleObj>
              </a:graphicData>
            </a:graphic>
          </p:graphicFrame>
          <p:sp>
            <p:nvSpPr>
              <p:cNvPr id="1042" name="Line 6"/>
              <p:cNvSpPr>
                <a:spLocks noChangeShapeType="1"/>
              </p:cNvSpPr>
              <p:nvPr/>
            </p:nvSpPr>
            <p:spPr bwMode="auto">
              <a:xfrm>
                <a:off x="3033" y="2512"/>
                <a:ext cx="907" cy="3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oval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3" name="Line 7"/>
              <p:cNvSpPr>
                <a:spLocks noChangeShapeType="1"/>
              </p:cNvSpPr>
              <p:nvPr/>
            </p:nvSpPr>
            <p:spPr bwMode="auto">
              <a:xfrm>
                <a:off x="2886" y="2895"/>
                <a:ext cx="1134" cy="2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oval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4" name="Line 8"/>
              <p:cNvSpPr>
                <a:spLocks noChangeShapeType="1"/>
              </p:cNvSpPr>
              <p:nvPr/>
            </p:nvSpPr>
            <p:spPr bwMode="auto">
              <a:xfrm>
                <a:off x="4084" y="1993"/>
                <a:ext cx="307" cy="6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oval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5" name="Line 9"/>
              <p:cNvSpPr>
                <a:spLocks noChangeShapeType="1"/>
              </p:cNvSpPr>
              <p:nvPr/>
            </p:nvSpPr>
            <p:spPr bwMode="auto">
              <a:xfrm>
                <a:off x="4442" y="1813"/>
                <a:ext cx="96" cy="7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oval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graphicFrame>
            <p:nvGraphicFramePr>
              <p:cNvPr id="1028" name="Object 4"/>
              <p:cNvGraphicFramePr>
                <a:graphicFrameLocks/>
              </p:cNvGraphicFramePr>
              <p:nvPr/>
            </p:nvGraphicFramePr>
            <p:xfrm>
              <a:off x="4186" y="1524"/>
              <a:ext cx="405" cy="246"/>
            </p:xfrm>
            <a:graphic>
              <a:graphicData uri="http://schemas.openxmlformats.org/presentationml/2006/ole">
                <p:oleObj spid="_x0000_s1028" name="Document" r:id="rId6" imgW="642600" imgH="390240" progId="Word.Document.8">
                  <p:embed/>
                </p:oleObj>
              </a:graphicData>
            </a:graphic>
          </p:graphicFrame>
          <p:graphicFrame>
            <p:nvGraphicFramePr>
              <p:cNvPr id="1029" name="Object 5"/>
              <p:cNvGraphicFramePr>
                <a:graphicFrameLocks/>
              </p:cNvGraphicFramePr>
              <p:nvPr/>
            </p:nvGraphicFramePr>
            <p:xfrm>
              <a:off x="3894" y="1717"/>
              <a:ext cx="295" cy="296"/>
            </p:xfrm>
            <a:graphic>
              <a:graphicData uri="http://schemas.openxmlformats.org/presentationml/2006/ole">
                <p:oleObj spid="_x0000_s1029" name="Document" r:id="rId7" imgW="468000" imgH="469800" progId="Word.Document.8">
                  <p:embed/>
                </p:oleObj>
              </a:graphicData>
            </a:graphic>
          </p:graphicFrame>
          <p:graphicFrame>
            <p:nvGraphicFramePr>
              <p:cNvPr id="1030" name="Object 6"/>
              <p:cNvGraphicFramePr>
                <a:graphicFrameLocks noChangeAspect="1"/>
              </p:cNvGraphicFramePr>
              <p:nvPr/>
            </p:nvGraphicFramePr>
            <p:xfrm>
              <a:off x="2571" y="2708"/>
              <a:ext cx="332" cy="332"/>
            </p:xfrm>
            <a:graphic>
              <a:graphicData uri="http://schemas.openxmlformats.org/presentationml/2006/ole">
                <p:oleObj spid="_x0000_s1030" name="Photo Editor Photo" r:id="rId8" imgW="6752381" imgH="6752381" progId="">
                  <p:embed/>
                </p:oleObj>
              </a:graphicData>
            </a:graphic>
          </p:graphicFrame>
        </p:grpSp>
        <p:sp>
          <p:nvSpPr>
            <p:cNvPr id="1034" name="Line 13"/>
            <p:cNvSpPr>
              <a:spLocks noChangeShapeType="1"/>
            </p:cNvSpPr>
            <p:nvPr/>
          </p:nvSpPr>
          <p:spPr bwMode="auto">
            <a:xfrm>
              <a:off x="2923" y="1861"/>
              <a:ext cx="696" cy="9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oval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5" name="Line 14"/>
            <p:cNvSpPr>
              <a:spLocks noChangeShapeType="1"/>
            </p:cNvSpPr>
            <p:nvPr/>
          </p:nvSpPr>
          <p:spPr bwMode="auto">
            <a:xfrm flipH="1">
              <a:off x="5130" y="2752"/>
              <a:ext cx="178" cy="8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oval" w="med" len="med"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1036" name="Picture 1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697" y="1631"/>
              <a:ext cx="444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7" name="Line 16"/>
            <p:cNvSpPr>
              <a:spLocks noChangeShapeType="1"/>
            </p:cNvSpPr>
            <p:nvPr/>
          </p:nvSpPr>
          <p:spPr bwMode="auto">
            <a:xfrm>
              <a:off x="3379" y="1683"/>
              <a:ext cx="419" cy="10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oval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8" name="Line 17"/>
            <p:cNvSpPr>
              <a:spLocks noChangeShapeType="1"/>
            </p:cNvSpPr>
            <p:nvPr/>
          </p:nvSpPr>
          <p:spPr bwMode="auto">
            <a:xfrm flipV="1">
              <a:off x="3596" y="3213"/>
              <a:ext cx="409" cy="7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oval" w="med" len="med"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1039" name="Picture 18" descr="CTG_T_G_H_C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946" y="3967"/>
              <a:ext cx="1102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0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88" y="1386"/>
              <a:ext cx="361" cy="25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graphicFrame>
          <p:nvGraphicFramePr>
            <p:cNvPr id="1026" name="Object 2"/>
            <p:cNvGraphicFramePr>
              <a:graphicFrameLocks/>
            </p:cNvGraphicFramePr>
            <p:nvPr/>
          </p:nvGraphicFramePr>
          <p:xfrm>
            <a:off x="5202" y="2437"/>
            <a:ext cx="279" cy="254"/>
          </p:xfrm>
          <a:graphic>
            <a:graphicData uri="http://schemas.openxmlformats.org/presentationml/2006/ole">
              <p:oleObj spid="_x0000_s1026" name="CorelDRAW" r:id="rId12" imgW="3620880" imgH="2993760" progId="">
                <p:embed/>
              </p:oleObj>
            </a:graphicData>
          </a:graphic>
        </p:graphicFrame>
      </p:grpSp>
      <p:pic>
        <p:nvPicPr>
          <p:cNvPr id="1032" name="Picture 1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Mesure expérimentale</a:t>
            </a:r>
          </a:p>
        </p:txBody>
      </p:sp>
      <p:sp>
        <p:nvSpPr>
          <p:cNvPr id="41779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" name="The_Great_Fog_Of_London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7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4000" b="1" smtClean="0">
                <a:ea typeface="ＭＳ Ｐゴシック"/>
                <a:cs typeface="ＭＳ Ｐゴシック"/>
              </a:rPr>
              <a:t>Photo réacteur</a:t>
            </a:r>
          </a:p>
        </p:txBody>
      </p:sp>
      <p:pic>
        <p:nvPicPr>
          <p:cNvPr id="418818" name="Picture 2" descr="CIMG1909_klei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  <p:sp>
        <p:nvSpPr>
          <p:cNvPr id="418819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1DDBDF5-8B4A-4A3A-BC6D-1CF036898C33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30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 flipH="1">
            <a:off x="5580063" y="4292600"/>
            <a:ext cx="309562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0" name="Textfeld 7"/>
          <p:cNvSpPr txBox="1">
            <a:spLocks noChangeArrowheads="1"/>
          </p:cNvSpPr>
          <p:nvPr/>
        </p:nvSpPr>
        <p:spPr bwMode="auto">
          <a:xfrm>
            <a:off x="7702550" y="3573463"/>
            <a:ext cx="12366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b="1" dirty="0" err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Réacteur</a:t>
            </a:r>
            <a:r>
              <a:rPr lang="de-DE" sz="18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</a:p>
          <a:p>
            <a:pPr>
              <a:defRPr/>
            </a:pPr>
            <a:r>
              <a:rPr lang="de-DE" sz="18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Type ISO</a:t>
            </a: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468313" y="3357563"/>
            <a:ext cx="244792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2" name="Textfeld 16"/>
          <p:cNvSpPr txBox="1">
            <a:spLocks noChangeArrowheads="1"/>
          </p:cNvSpPr>
          <p:nvPr/>
        </p:nvSpPr>
        <p:spPr bwMode="auto">
          <a:xfrm>
            <a:off x="179388" y="2349500"/>
            <a:ext cx="1312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Support </a:t>
            </a:r>
          </a:p>
          <a:p>
            <a:pPr>
              <a:defRPr/>
            </a:pPr>
            <a:r>
              <a:rPr lang="de-DE" sz="18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de </a:t>
            </a:r>
            <a:r>
              <a:rPr lang="de-DE" sz="1800" b="1" dirty="0" err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lampes</a:t>
            </a:r>
            <a:endParaRPr lang="de-DE" sz="1800" b="1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418824" name="Picture 2" descr="http://www.edurium.de/wp-content/uploads/uni-wuppertal-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sz="4000" smtClean="0">
                <a:solidFill>
                  <a:srgbClr val="000000"/>
                </a:solidFill>
                <a:ea typeface="ＭＳ Ｐゴシック"/>
                <a:cs typeface="Arial" charset="0"/>
              </a:rPr>
              <a:t>NO</a:t>
            </a:r>
            <a:r>
              <a:rPr lang="de-DE" sz="4000" baseline="-25000" smtClean="0">
                <a:solidFill>
                  <a:srgbClr val="000000"/>
                </a:solidFill>
                <a:ea typeface="ＭＳ Ｐゴシック"/>
                <a:cs typeface="Arial" charset="0"/>
              </a:rPr>
              <a:t>2</a:t>
            </a:r>
            <a:r>
              <a:rPr lang="de-DE" sz="4000" smtClean="0">
                <a:solidFill>
                  <a:srgbClr val="000000"/>
                </a:solidFill>
                <a:ea typeface="ＭＳ Ｐゴシック"/>
                <a:cs typeface="Arial" charset="0"/>
              </a:rPr>
              <a:t>-Experiment - </a:t>
            </a:r>
            <a:r>
              <a:rPr lang="de-DE" sz="4000" i="1" smtClean="0">
                <a:solidFill>
                  <a:srgbClr val="000000"/>
                </a:solidFill>
                <a:ea typeface="ＭＳ Ｐゴシック"/>
                <a:cs typeface="Arial" charset="0"/>
              </a:rPr>
              <a:t>TxActive I</a:t>
            </a:r>
            <a:endParaRPr lang="de-DE" sz="4000" smtClean="0">
              <a:ea typeface="ＭＳ Ｐゴシック"/>
              <a:cs typeface="ＭＳ Ｐゴシック"/>
            </a:endParaRPr>
          </a:p>
        </p:txBody>
      </p:sp>
      <p:sp>
        <p:nvSpPr>
          <p:cNvPr id="11267" name="Rectangle 7"/>
          <p:cNvSpPr>
            <a:spLocks noChangeArrowheads="1"/>
          </p:cNvSpPr>
          <p:nvPr/>
        </p:nvSpPr>
        <p:spPr bwMode="auto">
          <a:xfrm>
            <a:off x="179388" y="5589588"/>
            <a:ext cx="8569325" cy="1268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100000"/>
              </a:spcBef>
              <a:buClr>
                <a:srgbClr val="000000"/>
              </a:buClr>
              <a:buSzPct val="75000"/>
              <a:buFont typeface="Wingdings" pitchFamily="2" charset="2"/>
              <a:buChar char="Ø"/>
              <a:defRPr/>
            </a:pPr>
            <a:r>
              <a:rPr lang="en-GB" b="1" dirty="0" err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Puits</a:t>
            </a:r>
            <a:r>
              <a:rPr lang="en-GB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significatif</a:t>
            </a:r>
            <a:r>
              <a:rPr lang="en-GB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dans</a:t>
            </a:r>
            <a:r>
              <a:rPr lang="en-GB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l’obscurité</a:t>
            </a:r>
            <a:r>
              <a:rPr lang="en-GB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, </a:t>
            </a:r>
            <a:r>
              <a:rPr lang="en-GB" b="1" dirty="0" err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dégaradation</a:t>
            </a:r>
            <a:r>
              <a:rPr lang="en-GB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photocatalytique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Ø"/>
              <a:defRPr/>
            </a:pPr>
            <a:r>
              <a:rPr lang="en-GB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Pas de formation de HONO - </a:t>
            </a:r>
            <a:r>
              <a:rPr lang="en-GB" b="1" dirty="0" err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HONO</a:t>
            </a:r>
            <a:r>
              <a:rPr lang="en-GB" b="1" baseline="-25000" dirty="0" err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sample</a:t>
            </a:r>
            <a:r>
              <a:rPr lang="en-GB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&lt;</a:t>
            </a:r>
            <a:r>
              <a:rPr lang="en-GB" b="1" dirty="0" err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HONO</a:t>
            </a:r>
            <a:r>
              <a:rPr lang="en-GB" b="1" baseline="-25000" dirty="0" err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Blank</a:t>
            </a:r>
            <a:r>
              <a:rPr lang="en-GB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endParaRPr lang="en-GB" b="1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268" name="Textfeld 6"/>
          <p:cNvSpPr txBox="1">
            <a:spLocks noChangeArrowheads="1"/>
          </p:cNvSpPr>
          <p:nvPr/>
        </p:nvSpPr>
        <p:spPr bwMode="auto">
          <a:xfrm>
            <a:off x="6804025" y="1484313"/>
            <a:ext cx="2339975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de-DE" b="1" u="sng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Conditions</a:t>
            </a:r>
            <a:r>
              <a:rPr lang="de-DE" b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b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c(NO</a:t>
            </a:r>
            <a:r>
              <a:rPr lang="de-DE" b="1" baseline="-250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2</a:t>
            </a:r>
            <a:r>
              <a:rPr lang="de-DE" b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) = 55 ppb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b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flow = 3.0 l/min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b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E = 43 W/m²</a:t>
            </a:r>
            <a:endParaRPr lang="de-DE" b="1" baseline="3000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b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RH = 50 %</a:t>
            </a:r>
          </a:p>
        </p:txBody>
      </p:sp>
      <p:pic>
        <p:nvPicPr>
          <p:cNvPr id="419844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775" y="1079500"/>
            <a:ext cx="6478588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45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0C1CC78-D88A-4914-A973-E4DA1C49755A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31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  <p:pic>
        <p:nvPicPr>
          <p:cNvPr id="419846" name="Picture 2" descr="http://www.edurium.de/wp-content/uploads/uni-wuppertal-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endParaRPr lang="de-DE" sz="2800" b="1" dirty="0" smtClean="0">
              <a:solidFill>
                <a:schemeClr val="tx2">
                  <a:lumMod val="75000"/>
                </a:schemeClr>
              </a:solidFill>
              <a:latin typeface="Helvetica" pitchFamily="50" charset="0"/>
              <a:ea typeface="ＭＳ Ｐゴシック" pitchFamily="34" charset="-128"/>
            </a:endParaRPr>
          </a:p>
        </p:txBody>
      </p:sp>
      <p:pic>
        <p:nvPicPr>
          <p:cNvPr id="421890" name="Grafik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1891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880427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sz="2800" b="1">
                <a:solidFill>
                  <a:srgbClr val="1F497D"/>
                </a:solidFill>
                <a:latin typeface="Helvetica"/>
                <a:ea typeface="ＭＳ Ｐゴシック"/>
                <a:cs typeface="ＭＳ Ｐゴシック"/>
              </a:rPr>
              <a:t>Configuration 2 – UV lights on</a:t>
            </a:r>
            <a:endParaRPr lang="de-DE" sz="2800" b="1">
              <a:solidFill>
                <a:srgbClr val="1F497D"/>
              </a:solidFill>
              <a:latin typeface="Helvetica"/>
              <a:ea typeface="ＭＳ Ｐゴシック"/>
              <a:cs typeface="ＭＳ Ｐゴシック"/>
            </a:endParaRPr>
          </a:p>
        </p:txBody>
      </p:sp>
      <p:pic>
        <p:nvPicPr>
          <p:cNvPr id="421892" name="Picture 2" descr="C:\Users\F. Mothes\Desktop\LEAK - PhotoPaq\LEAK Photos\27.01.2012 Platteneinbau\IMG_02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63613"/>
            <a:ext cx="8640763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3" name="Picture 2" descr="http://www.deutsches-klima-konsortium.de/typo3temp/pics/abb335c4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0"/>
            <a:ext cx="14287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endParaRPr lang="de-DE" sz="2800" b="1" dirty="0" smtClean="0">
              <a:solidFill>
                <a:schemeClr val="tx2">
                  <a:lumMod val="75000"/>
                </a:schemeClr>
              </a:solidFill>
              <a:latin typeface="Helvetica" pitchFamily="50" charset="0"/>
              <a:ea typeface="ＭＳ Ｐゴシック" pitchFamily="34" charset="-128"/>
            </a:endParaRPr>
          </a:p>
        </p:txBody>
      </p:sp>
      <p:pic>
        <p:nvPicPr>
          <p:cNvPr id="182276" name="Grafik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7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880427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sz="1800" b="1">
                <a:solidFill>
                  <a:srgbClr val="1F497D"/>
                </a:solidFill>
                <a:latin typeface="Helvetica"/>
                <a:ea typeface="ＭＳ Ｐゴシック"/>
                <a:cs typeface="ＭＳ Ｐゴシック"/>
              </a:rPr>
              <a:t>Etude en chambre de simulation – NOx à différentes humidité relative (RH)</a:t>
            </a:r>
          </a:p>
        </p:txBody>
      </p:sp>
      <p:graphicFrame>
        <p:nvGraphicFramePr>
          <p:cNvPr id="182274" name="Object 20"/>
          <p:cNvGraphicFramePr>
            <a:graphicFrameLocks noChangeAspect="1"/>
          </p:cNvGraphicFramePr>
          <p:nvPr/>
        </p:nvGraphicFramePr>
        <p:xfrm>
          <a:off x="-12700" y="620713"/>
          <a:ext cx="6243638" cy="4608512"/>
        </p:xfrm>
        <a:graphic>
          <a:graphicData uri="http://schemas.openxmlformats.org/presentationml/2006/ole">
            <p:oleObj spid="_x0000_s182274" r:id="rId4" imgW="4470197" imgH="3298546" progId="">
              <p:embed/>
            </p:oleObj>
          </a:graphicData>
        </a:graphic>
      </p:graphicFrame>
      <p:sp>
        <p:nvSpPr>
          <p:cNvPr id="6" name="Rechteck 5"/>
          <p:cNvSpPr/>
          <p:nvPr/>
        </p:nvSpPr>
        <p:spPr>
          <a:xfrm>
            <a:off x="250825" y="4903788"/>
            <a:ext cx="6842125" cy="14478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 err="1">
                <a:solidFill>
                  <a:sysClr val="windowText" lastClr="000000"/>
                </a:solidFill>
                <a:latin typeface="Calibri" pitchFamily="34" charset="0"/>
                <a:cs typeface="Times New Roman" pitchFamily="18" charset="0"/>
              </a:rPr>
              <a:t>Faible</a:t>
            </a: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Calibri" pitchFamily="34" charset="0"/>
                <a:cs typeface="Times New Roman" pitchFamily="18" charset="0"/>
              </a:rPr>
              <a:t>puits</a:t>
            </a: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Times New Roman" pitchFamily="18" charset="0"/>
              </a:rPr>
              <a:t> de NO </a:t>
            </a:r>
            <a:r>
              <a:rPr lang="en-US" kern="0" dirty="0" err="1">
                <a:solidFill>
                  <a:sysClr val="windowText" lastClr="000000"/>
                </a:solidFill>
                <a:latin typeface="Calibri" pitchFamily="34" charset="0"/>
                <a:cs typeface="Times New Roman" pitchFamily="18" charset="0"/>
              </a:rPr>
              <a:t>dans</a:t>
            </a: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Calibri" pitchFamily="34" charset="0"/>
                <a:cs typeface="Times New Roman" pitchFamily="18" charset="0"/>
              </a:rPr>
              <a:t>l’obscurité</a:t>
            </a: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Times New Roman" pitchFamily="18" charset="0"/>
              </a:rPr>
              <a:t>Capture de NO</a:t>
            </a:r>
            <a:r>
              <a:rPr lang="en-US" kern="0" baseline="-25000" dirty="0">
                <a:solidFill>
                  <a:sysClr val="windowText" lastClr="000000"/>
                </a:solidFill>
                <a:latin typeface="Calibri" pitchFamily="34" charset="0"/>
                <a:cs typeface="Times New Roman" pitchFamily="18" charset="0"/>
              </a:rPr>
              <a:t>2</a:t>
            </a: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Times New Roman" pitchFamily="18" charset="0"/>
              </a:rPr>
              <a:t> plus </a:t>
            </a:r>
            <a:r>
              <a:rPr lang="en-US" kern="0" dirty="0" err="1">
                <a:solidFill>
                  <a:sysClr val="windowText" lastClr="000000"/>
                </a:solidFill>
                <a:latin typeface="Calibri" pitchFamily="34" charset="0"/>
                <a:cs typeface="Times New Roman" pitchFamily="18" charset="0"/>
              </a:rPr>
              <a:t>grande</a:t>
            </a: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Calibri" pitchFamily="34" charset="0"/>
                <a:cs typeface="Times New Roman" pitchFamily="18" charset="0"/>
              </a:rPr>
              <a:t>que</a:t>
            </a: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Times New Roman" pitchFamily="18" charset="0"/>
              </a:rPr>
              <a:t> pour NO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Times New Roman" pitchFamily="18" charset="0"/>
              </a:rPr>
              <a:t>Capture de capture max à 50% RH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Times New Roman" pitchFamily="18" charset="0"/>
              </a:rPr>
              <a:t>Coefficient de capture NO &gt; NO</a:t>
            </a:r>
            <a:r>
              <a:rPr lang="en-US" kern="0" baseline="-25000" dirty="0">
                <a:solidFill>
                  <a:sysClr val="windowText" lastClr="000000"/>
                </a:solidFill>
                <a:latin typeface="Calibri" pitchFamily="34" charset="0"/>
                <a:cs typeface="Times New Roman" pitchFamily="18" charset="0"/>
              </a:rPr>
              <a:t>2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Times New Roman" pitchFamily="18" charset="0"/>
              </a:rPr>
              <a:t>Formation </a:t>
            </a:r>
            <a:r>
              <a:rPr lang="en-US" kern="0" dirty="0" err="1">
                <a:solidFill>
                  <a:sysClr val="windowText" lastClr="000000"/>
                </a:solidFill>
                <a:latin typeface="Calibri" pitchFamily="34" charset="0"/>
                <a:cs typeface="Times New Roman" pitchFamily="18" charset="0"/>
              </a:rPr>
              <a:t>d’ozone</a:t>
            </a: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6011863" y="981075"/>
          <a:ext cx="2879725" cy="3744913"/>
        </p:xfrm>
        <a:graphic>
          <a:graphicData uri="http://schemas.openxmlformats.org/drawingml/2006/table">
            <a:tbl>
              <a:tblPr firstRow="1" firstCol="1" bandRow="1"/>
              <a:tblGrid>
                <a:gridCol w="541967"/>
                <a:gridCol w="541967"/>
                <a:gridCol w="898193"/>
                <a:gridCol w="898193"/>
              </a:tblGrid>
              <a:tr h="273812"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ctr" horzOverflow="overflow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RH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ctr" horzOverflow="overflow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el-GR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γ</a:t>
                      </a:r>
                      <a:r>
                        <a:rPr lang="en-US" sz="1600" b="0" i="0" u="none" strike="noStrike" baseline="-250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dark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Ctr="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el-GR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γ</a:t>
                      </a:r>
                      <a:r>
                        <a:rPr lang="en-US" sz="1600" b="0" i="0" u="none" strike="noStrike" baseline="-250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light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Ctr="1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273812"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b" horzOverflow="overflow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[%]</a:t>
                      </a:r>
                    </a:p>
                  </a:txBody>
                  <a:tcPr marL="9524" marR="9524" marT="9526" marB="0" anchor="b" horzOverflow="overflow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b" horzOverflow="overflow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273812">
                <a:tc gridSpan="4">
                  <a:txBody>
                    <a:bodyPr/>
                    <a:lstStyle>
                      <a:lvl1pPr marL="0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ctr" horzOverflow="overflow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4" marR="9524" marT="9526" marB="0" anchor="b" horzOverflow="overflow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524" marR="9524" marT="9526" marB="0" anchor="b" horzOverflow="overflow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4" marR="9524" marT="9526" marB="0" anchor="b" horzOverflow="overflow"/>
                </a:tc>
              </a:tr>
              <a:tr h="273812">
                <a:tc rowSpan="5">
                  <a:txBody>
                    <a:bodyPr/>
                    <a:lstStyle>
                      <a:lvl1pPr marL="0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</a:p>
                  </a:txBody>
                  <a:tcPr marL="9524" marR="9524" marT="9526" marB="0" anchor="ctr" horzOverflow="overflow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b" horzOverflow="overflow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2.05E-06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3.62E-05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25000"/>
                      </a:srgbClr>
                    </a:solidFill>
                  </a:tcPr>
                </a:tc>
              </a:tr>
              <a:tr h="27381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ctr" horzOverflow="overflow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b" horzOverflow="overflow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</a:tr>
              <a:tr h="27381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ctr" horzOverflow="overflow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50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b" horzOverflow="overflow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4.01E-07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4.58E-05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25000"/>
                      </a:srgbClr>
                    </a:solidFill>
                  </a:tcPr>
                </a:tc>
              </a:tr>
              <a:tr h="27381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ctr" horzOverflow="overflow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b" horzOverflow="overflow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</a:tr>
              <a:tr h="27381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ctr" horzOverflow="overflow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b" horzOverflow="overflow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3.10E-07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3.16E-05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25000"/>
                      </a:srgbClr>
                    </a:solidFill>
                  </a:tcPr>
                </a:tc>
              </a:tr>
              <a:tr h="184858">
                <a:tc gridSpan="4">
                  <a:txBody>
                    <a:bodyPr/>
                    <a:lstStyle>
                      <a:lvl1pPr marL="0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ctr" horzOverflow="overflow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b" horzOverflow="overflow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b" horzOverflow="overflow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b" horzOverflow="overflow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3812">
                <a:tc rowSpan="5">
                  <a:txBody>
                    <a:bodyPr/>
                    <a:lstStyle>
                      <a:lvl1pPr marL="0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  <a:r>
                        <a:rPr kumimoji="0" lang="de-DE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9524" marR="9524" marT="9526" marB="0" anchor="ctr" horzOverflow="overflow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b" horzOverflow="overflow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1.29E-05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1.97E-05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25000"/>
                      </a:srgbClr>
                    </a:solidFill>
                  </a:tcPr>
                </a:tc>
              </a:tr>
              <a:tr h="27381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ctr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b" horzOverflow="overflow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</a:tr>
              <a:tr h="27381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ctr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50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b" horzOverflow="overflow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1.03E-05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2.07E-05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25000"/>
                      </a:srgbClr>
                    </a:solidFill>
                  </a:tcPr>
                </a:tc>
              </a:tr>
              <a:tr h="27381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ctr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b" horzOverflow="overflow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</a:tr>
              <a:tr h="27381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ctr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6" marB="0" anchor="b" horzOverflow="overflow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8.76E-06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1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334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501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667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5835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002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169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336" algn="l" defTabSz="45716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1.27E-05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25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7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En conditions réelles</a:t>
            </a:r>
          </a:p>
        </p:txBody>
      </p:sp>
      <p:sp>
        <p:nvSpPr>
          <p:cNvPr id="423938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26486D8-C08B-4ECA-9B3E-31B392F52864}" type="slidenum">
              <a:rPr lang="fr-FR" smtClean="0"/>
              <a:pPr/>
              <a:t>35</a:t>
            </a:fld>
            <a:endParaRPr lang="fr-FR" smtClean="0"/>
          </a:p>
        </p:txBody>
      </p:sp>
      <p:sp>
        <p:nvSpPr>
          <p:cNvPr id="424962" name="Text Box 13"/>
          <p:cNvSpPr txBox="1">
            <a:spLocks noChangeArrowheads="1"/>
          </p:cNvSpPr>
          <p:nvPr/>
        </p:nvSpPr>
        <p:spPr bwMode="auto">
          <a:xfrm>
            <a:off x="647700" y="1038225"/>
            <a:ext cx="7242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Arial Narrow" pitchFamily="34" charset="0"/>
              </a:rPr>
              <a:t>Tunnel Léopold II : la campagne de mesures</a:t>
            </a:r>
            <a:endParaRPr lang="fr-FR" b="1">
              <a:latin typeface="Arial Narrow" pitchFamily="34" charset="0"/>
            </a:endParaRPr>
          </a:p>
        </p:txBody>
      </p:sp>
      <p:grpSp>
        <p:nvGrpSpPr>
          <p:cNvPr id="424963" name="Group 15"/>
          <p:cNvGrpSpPr>
            <a:grpSpLocks/>
          </p:cNvGrpSpPr>
          <p:nvPr/>
        </p:nvGrpSpPr>
        <p:grpSpPr bwMode="auto">
          <a:xfrm>
            <a:off x="814388" y="1638300"/>
            <a:ext cx="6784975" cy="4371975"/>
            <a:chOff x="373" y="659"/>
            <a:chExt cx="4918" cy="3169"/>
          </a:xfrm>
        </p:grpSpPr>
        <p:grpSp>
          <p:nvGrpSpPr>
            <p:cNvPr id="424965" name="Group 16"/>
            <p:cNvGrpSpPr>
              <a:grpSpLocks/>
            </p:cNvGrpSpPr>
            <p:nvPr/>
          </p:nvGrpSpPr>
          <p:grpSpPr bwMode="auto">
            <a:xfrm>
              <a:off x="373" y="659"/>
              <a:ext cx="4700" cy="2012"/>
              <a:chOff x="-277" y="-158"/>
              <a:chExt cx="6174" cy="2643"/>
            </a:xfrm>
          </p:grpSpPr>
          <p:pic>
            <p:nvPicPr>
              <p:cNvPr id="424968" name="Picture 17"/>
              <p:cNvPicPr>
                <a:picLocks noChangeAspect="1" noChangeArrowheads="1"/>
              </p:cNvPicPr>
              <p:nvPr/>
            </p:nvPicPr>
            <p:blipFill>
              <a:blip r:embed="rId3"/>
              <a:srcRect t="25714" b="5795"/>
              <a:stretch>
                <a:fillRect/>
              </a:stretch>
            </p:blipFill>
            <p:spPr bwMode="auto">
              <a:xfrm>
                <a:off x="-277" y="-158"/>
                <a:ext cx="6174" cy="264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424969" name="Oval 18"/>
              <p:cNvSpPr>
                <a:spLocks noChangeArrowheads="1"/>
              </p:cNvSpPr>
              <p:nvPr/>
            </p:nvSpPr>
            <p:spPr bwMode="auto">
              <a:xfrm rot="1432607">
                <a:off x="3215" y="1003"/>
                <a:ext cx="414" cy="105"/>
              </a:xfrm>
              <a:prstGeom prst="ellipse">
                <a:avLst/>
              </a:prstGeom>
              <a:noFill/>
              <a:ln w="381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pic>
          <p:nvPicPr>
            <p:cNvPr id="424966" name="Picture 19"/>
            <p:cNvPicPr>
              <a:picLocks noChangeAspect="1" noChangeArrowheads="1"/>
            </p:cNvPicPr>
            <p:nvPr/>
          </p:nvPicPr>
          <p:blipFill>
            <a:blip r:embed="rId4"/>
            <a:srcRect l="1904" t="25523" b="5840"/>
            <a:stretch>
              <a:fillRect/>
            </a:stretch>
          </p:blipFill>
          <p:spPr bwMode="auto">
            <a:xfrm>
              <a:off x="1213" y="2170"/>
              <a:ext cx="4078" cy="1658"/>
            </a:xfrm>
            <a:prstGeom prst="rect">
              <a:avLst/>
            </a:prstGeom>
            <a:noFill/>
            <a:ln w="28575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</p:spPr>
        </p:pic>
        <p:sp>
          <p:nvSpPr>
            <p:cNvPr id="424967" name="Line 20"/>
            <p:cNvSpPr>
              <a:spLocks noChangeShapeType="1"/>
            </p:cNvSpPr>
            <p:nvPr/>
          </p:nvSpPr>
          <p:spPr bwMode="auto">
            <a:xfrm>
              <a:off x="3195" y="1648"/>
              <a:ext cx="0" cy="46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24964" name="Text Box 21"/>
          <p:cNvSpPr txBox="1">
            <a:spLocks noChangeArrowheads="1"/>
          </p:cNvSpPr>
          <p:nvPr/>
        </p:nvSpPr>
        <p:spPr bwMode="auto">
          <a:xfrm>
            <a:off x="7573963" y="5297488"/>
            <a:ext cx="1390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 sz="1200" b="1" i="1">
                <a:solidFill>
                  <a:srgbClr val="6699FF"/>
                </a:solidFill>
              </a:rPr>
              <a:t>Belgian Road </a:t>
            </a:r>
          </a:p>
          <a:p>
            <a:r>
              <a:rPr lang="nl-BE" sz="1200" b="1" i="1">
                <a:solidFill>
                  <a:srgbClr val="6699FF"/>
                </a:solidFill>
              </a:rPr>
              <a:t>Research Centre</a:t>
            </a:r>
            <a:endParaRPr lang="en-US" sz="1200" b="1" i="1">
              <a:solidFill>
                <a:srgbClr val="6699FF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0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427010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42701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D58808E-317D-4AEB-9B84-9BC303041136}" type="slidenum">
              <a:rPr lang="fr-FR" smtClean="0"/>
              <a:pPr/>
              <a:t>36</a:t>
            </a:fld>
            <a:endParaRPr lang="fr-FR" smtClean="0"/>
          </a:p>
        </p:txBody>
      </p:sp>
      <p:pic>
        <p:nvPicPr>
          <p:cNvPr id="427012" name="Picture 2"/>
          <p:cNvPicPr>
            <a:picLocks noChangeAspect="1" noChangeArrowheads="1"/>
          </p:cNvPicPr>
          <p:nvPr/>
        </p:nvPicPr>
        <p:blipFill>
          <a:blip r:embed="rId2"/>
          <a:srcRect l="19934" t="13533" r="17938" b="8437"/>
          <a:stretch>
            <a:fillRect/>
          </a:stretch>
        </p:blipFill>
        <p:spPr bwMode="auto">
          <a:xfrm>
            <a:off x="1692275" y="1404938"/>
            <a:ext cx="6518275" cy="462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7013" name="Text Box 9"/>
          <p:cNvSpPr txBox="1">
            <a:spLocks noChangeArrowheads="1"/>
          </p:cNvSpPr>
          <p:nvPr/>
        </p:nvSpPr>
        <p:spPr bwMode="auto">
          <a:xfrm>
            <a:off x="334963" y="1019175"/>
            <a:ext cx="71977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Arial Narrow" pitchFamily="34" charset="0"/>
              </a:rPr>
              <a:t>Tunnel Léopold II : la campagne de mesures</a:t>
            </a:r>
          </a:p>
          <a:p>
            <a:r>
              <a:rPr lang="en-GB" b="1">
                <a:solidFill>
                  <a:srgbClr val="FF0000"/>
                </a:solidFill>
                <a:latin typeface="Arial Narrow" pitchFamily="34" charset="0"/>
              </a:rPr>
              <a:t>Tunnel Léopold II : The field campaign</a:t>
            </a:r>
            <a:endParaRPr lang="fr-FR" b="1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5B08228-CC6F-4681-AF59-E57450EFD446}" type="slidenum">
              <a:rPr lang="fr-FR" smtClean="0"/>
              <a:pPr/>
              <a:t>37</a:t>
            </a:fld>
            <a:endParaRPr lang="fr-FR" smtClean="0"/>
          </a:p>
        </p:txBody>
      </p:sp>
      <p:sp>
        <p:nvSpPr>
          <p:cNvPr id="731142" name="Rectangle 6"/>
          <p:cNvSpPr>
            <a:spLocks noChangeArrowheads="1"/>
          </p:cNvSpPr>
          <p:nvPr/>
        </p:nvSpPr>
        <p:spPr bwMode="auto">
          <a:xfrm>
            <a:off x="-20638" y="3262313"/>
            <a:ext cx="1090613" cy="831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Avant</a:t>
            </a:r>
            <a:endParaRPr lang="en-US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0" hangingPunct="0">
              <a:defRPr/>
            </a:pP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Before</a:t>
            </a:r>
            <a:endParaRPr lang="it-IT" sz="24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31143" name="Rectangle 7"/>
          <p:cNvSpPr>
            <a:spLocks noChangeArrowheads="1"/>
          </p:cNvSpPr>
          <p:nvPr/>
        </p:nvSpPr>
        <p:spPr bwMode="auto">
          <a:xfrm rot="5400000">
            <a:off x="7053262" y="2620963"/>
            <a:ext cx="2994025" cy="831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La </a:t>
            </a:r>
            <a:r>
              <a:rPr lang="en-US" sz="24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semaine</a:t>
            </a:r>
            <a:r>
              <a:rPr lang="en-US" sz="24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dernière</a:t>
            </a:r>
            <a:endParaRPr lang="en-US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0" hangingPunct="0">
              <a:defRPr/>
            </a:pP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Last week</a:t>
            </a:r>
            <a:endParaRPr lang="it-IT" sz="24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8036" name="Text Box 9"/>
          <p:cNvSpPr txBox="1">
            <a:spLocks noChangeArrowheads="1"/>
          </p:cNvSpPr>
          <p:nvPr/>
        </p:nvSpPr>
        <p:spPr bwMode="auto">
          <a:xfrm>
            <a:off x="647700" y="1038225"/>
            <a:ext cx="72421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Arial Narrow" pitchFamily="34" charset="0"/>
              </a:rPr>
              <a:t>Tunnel Léopold II : la campagne de mesures</a:t>
            </a:r>
          </a:p>
          <a:p>
            <a:r>
              <a:rPr lang="en-GB" b="1">
                <a:solidFill>
                  <a:srgbClr val="FF0000"/>
                </a:solidFill>
                <a:latin typeface="Arial Narrow" pitchFamily="34" charset="0"/>
              </a:rPr>
              <a:t>Tunnel Léopold II : The field campaign</a:t>
            </a:r>
            <a:endParaRPr lang="fr-FR" b="1">
              <a:latin typeface="Arial Narrow" pitchFamily="34" charset="0"/>
            </a:endParaRPr>
          </a:p>
        </p:txBody>
      </p:sp>
      <p:sp>
        <p:nvSpPr>
          <p:cNvPr id="428037" name="AutoShape 10" descr="imap://christian%2Egeorge@imap.ircelyon.univ-lyon1.fr:993/fetch%3EUID%3E/Projet/FP7/Life+/Tunnel%3E1092931?part=1.3&amp;filename=image002.jpg"/>
          <p:cNvSpPr>
            <a:spLocks noChangeAspect="1" noChangeArrowheads="1"/>
          </p:cNvSpPr>
          <p:nvPr/>
        </p:nvSpPr>
        <p:spPr bwMode="auto">
          <a:xfrm>
            <a:off x="214313" y="-1873250"/>
            <a:ext cx="45529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28038" name="AutoShape 12" descr="imap://christian%2Egeorge@imap.ircelyon.univ-lyon1.fr:993/fetch%3EUID%3E/Projet/FP7/Life+/Tunnel%3E1092931?part=1.3&amp;filename=image002.jpg"/>
          <p:cNvSpPr>
            <a:spLocks noChangeAspect="1" noChangeArrowheads="1"/>
          </p:cNvSpPr>
          <p:nvPr/>
        </p:nvSpPr>
        <p:spPr bwMode="auto">
          <a:xfrm>
            <a:off x="214313" y="-1873250"/>
            <a:ext cx="45529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28039" name="AutoShape 14" descr="imap://christian%2Egeorge@imap.ircelyon.univ-lyon1.fr:993/fetch%3EUID%3E/Projet/FP7/Life+/Tunnel%3E1092931?part=1.3&amp;filename=image002.jpg"/>
          <p:cNvSpPr>
            <a:spLocks noChangeAspect="1" noChangeArrowheads="1"/>
          </p:cNvSpPr>
          <p:nvPr/>
        </p:nvSpPr>
        <p:spPr bwMode="auto">
          <a:xfrm>
            <a:off x="214313" y="-1873250"/>
            <a:ext cx="45529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28040" name="AutoShape 16" descr="imap://christian%2Egeorge@imap.ircelyon.univ-lyon1.fr:993/fetch%3EUID%3E/Projet/FP7/Life+/Tunnel%3E1092931?part=1.3&amp;filename=image002.jpg"/>
          <p:cNvSpPr>
            <a:spLocks noChangeAspect="1" noChangeArrowheads="1"/>
          </p:cNvSpPr>
          <p:nvPr/>
        </p:nvSpPr>
        <p:spPr bwMode="auto">
          <a:xfrm>
            <a:off x="214313" y="-1873250"/>
            <a:ext cx="45529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28041" name="Picture 17" descr="C:\Users\christian.george\Desktop\image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0575" y="2343150"/>
            <a:ext cx="3440113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8042" name="Picture 18" descr="C:\Users\christian.george\Desktop\image0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8025" y="4552950"/>
            <a:ext cx="1927225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8043" name="Picture 6" descr="DSCN9385"/>
          <p:cNvPicPr>
            <a:picLocks noChangeAspect="1" noChangeArrowheads="1"/>
          </p:cNvPicPr>
          <p:nvPr/>
        </p:nvPicPr>
        <p:blipFill>
          <a:blip r:embed="rId5">
            <a:lum bright="26000" contrast="44000"/>
          </a:blip>
          <a:srcRect/>
          <a:stretch>
            <a:fillRect/>
          </a:stretch>
        </p:blipFill>
        <p:spPr bwMode="auto">
          <a:xfrm>
            <a:off x="1141413" y="2355850"/>
            <a:ext cx="3408362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1CE3B3-7363-46A5-B4C2-9B87044BAA08}" type="slidenum">
              <a:rPr lang="fr-FR" smtClean="0"/>
              <a:pPr/>
              <a:t>38</a:t>
            </a:fld>
            <a:endParaRPr lang="fr-FR" smtClean="0"/>
          </a:p>
        </p:txBody>
      </p:sp>
      <p:grpSp>
        <p:nvGrpSpPr>
          <p:cNvPr id="430082" name="Groupe 14"/>
          <p:cNvGrpSpPr>
            <a:grpSpLocks/>
          </p:cNvGrpSpPr>
          <p:nvPr/>
        </p:nvGrpSpPr>
        <p:grpSpPr bwMode="auto">
          <a:xfrm>
            <a:off x="1150938" y="3519488"/>
            <a:ext cx="6904037" cy="2182812"/>
            <a:chOff x="1232903" y="2553129"/>
            <a:chExt cx="6904231" cy="2183255"/>
          </a:xfrm>
        </p:grpSpPr>
        <p:sp>
          <p:nvSpPr>
            <p:cNvPr id="11" name="Cube 10"/>
            <p:cNvSpPr/>
            <p:nvPr/>
          </p:nvSpPr>
          <p:spPr>
            <a:xfrm>
              <a:off x="1458334" y="4212403"/>
              <a:ext cx="6648637" cy="523981"/>
            </a:xfrm>
            <a:prstGeom prst="cube">
              <a:avLst>
                <a:gd name="adj" fmla="val 70098"/>
              </a:avLst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" name="Cylindre 5"/>
            <p:cNvSpPr/>
            <p:nvPr/>
          </p:nvSpPr>
          <p:spPr>
            <a:xfrm rot="5400000">
              <a:off x="3595773" y="190259"/>
              <a:ext cx="2178492" cy="6904231"/>
            </a:xfrm>
            <a:prstGeom prst="can">
              <a:avLst/>
            </a:prstGeom>
            <a:solidFill>
              <a:srgbClr val="BFBFBF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13" name="Connecteur droit 12"/>
            <p:cNvCxnSpPr/>
            <p:nvPr/>
          </p:nvCxnSpPr>
          <p:spPr>
            <a:xfrm>
              <a:off x="1664715" y="4396590"/>
              <a:ext cx="6246988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pic>
          <p:nvPicPr>
            <p:cNvPr id="430094" name="Picture 2" descr="C:\Users\christian.george\AppData\Local\Microsoft\Windows\Temporary Internet Files\Content.IE5\7R9EZTJV\MC900440336[1]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52232" y="3852809"/>
              <a:ext cx="1043838" cy="573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0083" name="ZoneTexte 15"/>
          <p:cNvSpPr txBox="1">
            <a:spLocks noChangeArrowheads="1"/>
          </p:cNvSpPr>
          <p:nvPr/>
        </p:nvSpPr>
        <p:spPr bwMode="auto">
          <a:xfrm>
            <a:off x="473075" y="2887663"/>
            <a:ext cx="1922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Station 1</a:t>
            </a:r>
          </a:p>
        </p:txBody>
      </p:sp>
      <p:sp>
        <p:nvSpPr>
          <p:cNvPr id="430084" name="ZoneTexte 16"/>
          <p:cNvSpPr txBox="1">
            <a:spLocks noChangeArrowheads="1"/>
          </p:cNvSpPr>
          <p:nvPr/>
        </p:nvSpPr>
        <p:spPr bwMode="auto">
          <a:xfrm>
            <a:off x="6881813" y="2895600"/>
            <a:ext cx="1987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Station 2</a:t>
            </a:r>
          </a:p>
        </p:txBody>
      </p:sp>
      <p:sp>
        <p:nvSpPr>
          <p:cNvPr id="430085" name="ZoneTexte 17"/>
          <p:cNvSpPr txBox="1">
            <a:spLocks noChangeArrowheads="1"/>
          </p:cNvSpPr>
          <p:nvPr/>
        </p:nvSpPr>
        <p:spPr bwMode="auto">
          <a:xfrm>
            <a:off x="2486025" y="5753100"/>
            <a:ext cx="4133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/>
              <a:t>Section rénovée / </a:t>
            </a:r>
            <a:r>
              <a:rPr lang="fr-FR" sz="1800">
                <a:solidFill>
                  <a:srgbClr val="FF0000"/>
                </a:solidFill>
              </a:rPr>
              <a:t>Renovated section</a:t>
            </a:r>
          </a:p>
        </p:txBody>
      </p:sp>
      <p:sp>
        <p:nvSpPr>
          <p:cNvPr id="430086" name="ZoneTexte 18"/>
          <p:cNvSpPr txBox="1">
            <a:spLocks noChangeArrowheads="1"/>
          </p:cNvSpPr>
          <p:nvPr/>
        </p:nvSpPr>
        <p:spPr bwMode="auto">
          <a:xfrm>
            <a:off x="2787650" y="2601913"/>
            <a:ext cx="361473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/>
              <a:t>Ozone</a:t>
            </a:r>
          </a:p>
          <a:p>
            <a:pPr algn="ctr"/>
            <a:r>
              <a:rPr lang="fr-FR" sz="2000"/>
              <a:t>NOx / NOy</a:t>
            </a:r>
          </a:p>
          <a:p>
            <a:pPr algn="ctr"/>
            <a:r>
              <a:rPr lang="fr-FR" sz="2000"/>
              <a:t>(Many) VOCs</a:t>
            </a:r>
          </a:p>
          <a:p>
            <a:pPr algn="ctr"/>
            <a:r>
              <a:rPr lang="fr-FR" sz="2000"/>
              <a:t>CO / CO2</a:t>
            </a:r>
          </a:p>
          <a:p>
            <a:pPr algn="ctr"/>
            <a:r>
              <a:rPr lang="fr-FR" sz="2000"/>
              <a:t>Particles (size + composition)</a:t>
            </a:r>
          </a:p>
        </p:txBody>
      </p:sp>
      <p:cxnSp>
        <p:nvCxnSpPr>
          <p:cNvPr id="21" name="Connecteur en angle 20"/>
          <p:cNvCxnSpPr/>
          <p:nvPr/>
        </p:nvCxnSpPr>
        <p:spPr>
          <a:xfrm rot="10800000" flipV="1">
            <a:off x="1325563" y="3503613"/>
            <a:ext cx="647700" cy="298450"/>
          </a:xfrm>
          <a:prstGeom prst="bentConnector3">
            <a:avLst>
              <a:gd name="adj1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ngle 23"/>
          <p:cNvCxnSpPr/>
          <p:nvPr/>
        </p:nvCxnSpPr>
        <p:spPr>
          <a:xfrm rot="10800000" flipV="1">
            <a:off x="6913563" y="3511550"/>
            <a:ext cx="646112" cy="298450"/>
          </a:xfrm>
          <a:prstGeom prst="bentConnector3">
            <a:avLst>
              <a:gd name="adj1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089" name="Titre 1"/>
          <p:cNvSpPr>
            <a:spLocks/>
          </p:cNvSpPr>
          <p:nvPr/>
        </p:nvSpPr>
        <p:spPr bwMode="auto">
          <a:xfrm>
            <a:off x="388938" y="2054225"/>
            <a:ext cx="83375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FR" sz="1800">
                <a:solidFill>
                  <a:schemeClr val="accent2"/>
                </a:solidFill>
              </a:rPr>
              <a:t>Une caractérisation complète de la qualité de l’air</a:t>
            </a:r>
            <a:br>
              <a:rPr lang="fr-FR" sz="1800">
                <a:solidFill>
                  <a:schemeClr val="accent2"/>
                </a:solidFill>
              </a:rPr>
            </a:br>
            <a:r>
              <a:rPr lang="fr-FR" sz="1800">
                <a:solidFill>
                  <a:srgbClr val="FF3300"/>
                </a:solidFill>
              </a:rPr>
              <a:t>A full characterization of the air quality</a:t>
            </a:r>
          </a:p>
        </p:txBody>
      </p:sp>
      <p:sp>
        <p:nvSpPr>
          <p:cNvPr id="430090" name="Text Box 9"/>
          <p:cNvSpPr txBox="1">
            <a:spLocks noChangeArrowheads="1"/>
          </p:cNvSpPr>
          <p:nvPr/>
        </p:nvSpPr>
        <p:spPr bwMode="auto">
          <a:xfrm>
            <a:off x="334963" y="1041400"/>
            <a:ext cx="73548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Arial Narrow" pitchFamily="34" charset="0"/>
              </a:rPr>
              <a:t>Tunnel Léopold II : la campagne de mesures</a:t>
            </a:r>
          </a:p>
          <a:p>
            <a:r>
              <a:rPr lang="en-GB" b="1">
                <a:solidFill>
                  <a:srgbClr val="FF0000"/>
                </a:solidFill>
                <a:latin typeface="Arial Narrow" pitchFamily="34" charset="0"/>
              </a:rPr>
              <a:t>Tunnel Léopold II : the field campaign</a:t>
            </a:r>
            <a:endParaRPr lang="fr-FR" b="1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Titre 1"/>
          <p:cNvSpPr>
            <a:spLocks noGrp="1"/>
          </p:cNvSpPr>
          <p:nvPr>
            <p:ph type="title"/>
          </p:nvPr>
        </p:nvSpPr>
        <p:spPr>
          <a:xfrm>
            <a:off x="388938" y="2054225"/>
            <a:ext cx="8337550" cy="542925"/>
          </a:xfrm>
        </p:spPr>
        <p:txBody>
          <a:bodyPr/>
          <a:lstStyle/>
          <a:p>
            <a:pPr algn="l" eaLnBrk="1" hangingPunct="1"/>
            <a:r>
              <a:rPr lang="fr-FR" sz="1800" smtClean="0">
                <a:solidFill>
                  <a:schemeClr val="accent2"/>
                </a:solidFill>
                <a:latin typeface="Arial" charset="0"/>
              </a:rPr>
              <a:t>Une caractérisation complète de la qualité de l’air</a:t>
            </a:r>
            <a:br>
              <a:rPr lang="fr-FR" sz="1800" smtClean="0">
                <a:solidFill>
                  <a:schemeClr val="accent2"/>
                </a:solidFill>
                <a:latin typeface="Arial" charset="0"/>
              </a:rPr>
            </a:br>
            <a:r>
              <a:rPr lang="fr-FR" sz="1800" smtClean="0">
                <a:latin typeface="Arial" charset="0"/>
              </a:rPr>
              <a:t>A full characterization of the air quality</a:t>
            </a:r>
          </a:p>
        </p:txBody>
      </p:sp>
      <p:sp>
        <p:nvSpPr>
          <p:cNvPr id="43110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0CD3EB3-21E8-41EB-90EF-848CC86BB742}" type="slidenum">
              <a:rPr lang="fr-FR" smtClean="0"/>
              <a:pPr/>
              <a:t>39</a:t>
            </a:fld>
            <a:endParaRPr lang="fr-FR" smtClean="0"/>
          </a:p>
        </p:txBody>
      </p:sp>
      <p:grpSp>
        <p:nvGrpSpPr>
          <p:cNvPr id="431107" name="Groupe 14"/>
          <p:cNvGrpSpPr>
            <a:grpSpLocks/>
          </p:cNvGrpSpPr>
          <p:nvPr/>
        </p:nvGrpSpPr>
        <p:grpSpPr bwMode="auto">
          <a:xfrm>
            <a:off x="1150938" y="3519488"/>
            <a:ext cx="6904037" cy="2182812"/>
            <a:chOff x="1232903" y="2553129"/>
            <a:chExt cx="6904231" cy="2183255"/>
          </a:xfrm>
        </p:grpSpPr>
        <p:sp>
          <p:nvSpPr>
            <p:cNvPr id="11" name="Cube 10"/>
            <p:cNvSpPr/>
            <p:nvPr/>
          </p:nvSpPr>
          <p:spPr>
            <a:xfrm>
              <a:off x="1458334" y="4212403"/>
              <a:ext cx="6648637" cy="523981"/>
            </a:xfrm>
            <a:prstGeom prst="cube">
              <a:avLst>
                <a:gd name="adj" fmla="val 70098"/>
              </a:avLst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" name="Cylindre 5"/>
            <p:cNvSpPr/>
            <p:nvPr/>
          </p:nvSpPr>
          <p:spPr>
            <a:xfrm rot="5400000">
              <a:off x="3595773" y="190259"/>
              <a:ext cx="2178492" cy="6904231"/>
            </a:xfrm>
            <a:prstGeom prst="can">
              <a:avLst/>
            </a:prstGeom>
            <a:solidFill>
              <a:srgbClr val="BFBFBF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  <p:cxnSp>
          <p:nvCxnSpPr>
            <p:cNvPr id="13" name="Connecteur droit 12"/>
            <p:cNvCxnSpPr/>
            <p:nvPr/>
          </p:nvCxnSpPr>
          <p:spPr>
            <a:xfrm>
              <a:off x="1664715" y="4396590"/>
              <a:ext cx="6246988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pic>
          <p:nvPicPr>
            <p:cNvPr id="431119" name="Picture 2" descr="C:\Users\christian.george\AppData\Local\Microsoft\Windows\Temporary Internet Files\Content.IE5\7R9EZTJV\MC900440336[1]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52232" y="3852809"/>
              <a:ext cx="1043838" cy="573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1108" name="ZoneTexte 15"/>
          <p:cNvSpPr txBox="1">
            <a:spLocks noChangeArrowheads="1"/>
          </p:cNvSpPr>
          <p:nvPr/>
        </p:nvSpPr>
        <p:spPr bwMode="auto">
          <a:xfrm>
            <a:off x="473075" y="2887663"/>
            <a:ext cx="1922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Station 1</a:t>
            </a:r>
          </a:p>
        </p:txBody>
      </p:sp>
      <p:sp>
        <p:nvSpPr>
          <p:cNvPr id="431109" name="ZoneTexte 16"/>
          <p:cNvSpPr txBox="1">
            <a:spLocks noChangeArrowheads="1"/>
          </p:cNvSpPr>
          <p:nvPr/>
        </p:nvSpPr>
        <p:spPr bwMode="auto">
          <a:xfrm>
            <a:off x="6881813" y="2895600"/>
            <a:ext cx="1987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Station 2</a:t>
            </a:r>
          </a:p>
        </p:txBody>
      </p:sp>
      <p:sp>
        <p:nvSpPr>
          <p:cNvPr id="431110" name="ZoneTexte 17"/>
          <p:cNvSpPr txBox="1">
            <a:spLocks noChangeArrowheads="1"/>
          </p:cNvSpPr>
          <p:nvPr/>
        </p:nvSpPr>
        <p:spPr bwMode="auto">
          <a:xfrm>
            <a:off x="2486025" y="5753100"/>
            <a:ext cx="4133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/>
              <a:t>Section rénovée / </a:t>
            </a:r>
            <a:r>
              <a:rPr lang="fr-FR" sz="1800">
                <a:solidFill>
                  <a:srgbClr val="FF0000"/>
                </a:solidFill>
              </a:rPr>
              <a:t>Renovated section</a:t>
            </a:r>
          </a:p>
        </p:txBody>
      </p:sp>
      <p:cxnSp>
        <p:nvCxnSpPr>
          <p:cNvPr id="21" name="Connecteur en angle 20"/>
          <p:cNvCxnSpPr/>
          <p:nvPr/>
        </p:nvCxnSpPr>
        <p:spPr>
          <a:xfrm rot="10800000" flipV="1">
            <a:off x="1325563" y="3503613"/>
            <a:ext cx="647700" cy="298450"/>
          </a:xfrm>
          <a:prstGeom prst="bentConnector3">
            <a:avLst>
              <a:gd name="adj1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ngle 23"/>
          <p:cNvCxnSpPr/>
          <p:nvPr/>
        </p:nvCxnSpPr>
        <p:spPr>
          <a:xfrm rot="10800000" flipV="1">
            <a:off x="6913563" y="3511550"/>
            <a:ext cx="646112" cy="298450"/>
          </a:xfrm>
          <a:prstGeom prst="bentConnector3">
            <a:avLst>
              <a:gd name="adj1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1113" name="ZoneTexte 19"/>
          <p:cNvSpPr txBox="1">
            <a:spLocks noChangeArrowheads="1"/>
          </p:cNvSpPr>
          <p:nvPr/>
        </p:nvSpPr>
        <p:spPr bwMode="auto">
          <a:xfrm>
            <a:off x="1217613" y="3900488"/>
            <a:ext cx="6570662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>
                <a:solidFill>
                  <a:schemeClr val="accent2"/>
                </a:solidFill>
              </a:rPr>
              <a:t>Parois photocatalytiques – quel impact sur la qualité de l’air?</a:t>
            </a:r>
          </a:p>
          <a:p>
            <a:r>
              <a:rPr lang="fr-FR" sz="1800">
                <a:solidFill>
                  <a:srgbClr val="C00000"/>
                </a:solidFill>
              </a:rPr>
              <a:t>Photocatalytic walls – impact on the air quality</a:t>
            </a:r>
          </a:p>
        </p:txBody>
      </p:sp>
      <p:sp>
        <p:nvSpPr>
          <p:cNvPr id="431114" name="ZoneTexte 21"/>
          <p:cNvSpPr txBox="1">
            <a:spLocks noChangeArrowheads="1"/>
          </p:cNvSpPr>
          <p:nvPr/>
        </p:nvSpPr>
        <p:spPr bwMode="auto">
          <a:xfrm>
            <a:off x="4151313" y="2595563"/>
            <a:ext cx="722312" cy="1323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8000"/>
              <a:t>?</a:t>
            </a:r>
          </a:p>
        </p:txBody>
      </p:sp>
      <p:sp>
        <p:nvSpPr>
          <p:cNvPr id="431115" name="Text Box 9"/>
          <p:cNvSpPr txBox="1">
            <a:spLocks noChangeArrowheads="1"/>
          </p:cNvSpPr>
          <p:nvPr/>
        </p:nvSpPr>
        <p:spPr bwMode="auto">
          <a:xfrm>
            <a:off x="334963" y="1041400"/>
            <a:ext cx="71977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Arial Narrow" pitchFamily="34" charset="0"/>
              </a:rPr>
              <a:t>Tunnel Léopold II : la campagne de mesures</a:t>
            </a:r>
          </a:p>
          <a:p>
            <a:r>
              <a:rPr lang="en-GB" b="1">
                <a:solidFill>
                  <a:srgbClr val="FF0000"/>
                </a:solidFill>
                <a:latin typeface="Arial Narrow" pitchFamily="34" charset="0"/>
              </a:rPr>
              <a:t>Tunnel Léopold II : The field campaign</a:t>
            </a:r>
            <a:endParaRPr lang="fr-FR" b="1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384002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pic>
        <p:nvPicPr>
          <p:cNvPr id="384003" name="Picture 2" descr="Courtesy of USC University Archiv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9075" y="330200"/>
            <a:ext cx="6402388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4004" name="ZoneTexte 4"/>
          <p:cNvSpPr txBox="1">
            <a:spLocks noChangeArrowheads="1"/>
          </p:cNvSpPr>
          <p:nvPr/>
        </p:nvSpPr>
        <p:spPr bwMode="auto">
          <a:xfrm>
            <a:off x="774700" y="4876800"/>
            <a:ext cx="81407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When air pollution reached its worst levels in Los Angeles during the 1940s, the University of Southern California (USC) concerned itself with air pollution research. In this photo from the </a:t>
            </a:r>
            <a:r>
              <a:rPr lang="en-US">
                <a:hlinkClick r:id="rId3"/>
              </a:rPr>
              <a:t>USC University Archives</a:t>
            </a:r>
            <a:r>
              <a:rPr lang="en-US"/>
              <a:t>, two researchers test a protective helmet and suit designed to help Southern Californians cope with the smog: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4635500" cy="1143000"/>
          </a:xfrm>
        </p:spPr>
        <p:txBody>
          <a:bodyPr/>
          <a:lstStyle/>
          <a:p>
            <a:r>
              <a:rPr lang="en-US" sz="4000" smtClean="0"/>
              <a:t>Expérimentation</a:t>
            </a:r>
            <a:br>
              <a:rPr lang="en-US" sz="4000" smtClean="0"/>
            </a:br>
            <a:r>
              <a:rPr lang="en-US" sz="4000" smtClean="0"/>
              <a:t>Underground</a:t>
            </a:r>
          </a:p>
        </p:txBody>
      </p:sp>
      <p:pic>
        <p:nvPicPr>
          <p:cNvPr id="432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5163" y="11113"/>
            <a:ext cx="4670425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2131" name="Picture 3" descr="C:\Documents and Settings\Doussin\Mes documents\JFD\Recherches\Surfaces urbaines\PhotoPaq\Campagne Bruxelles\Photopaq - Bruxelles\Photo-Video\DSCN2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413" y="2052638"/>
            <a:ext cx="4670425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pic>
        <p:nvPicPr>
          <p:cNvPr id="4" name="Tunnel Leopold II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7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54550" y="2124075"/>
            <a:ext cx="4489450" cy="3419475"/>
          </a:xfrm>
          <a:noFill/>
          <a:ln w="12700">
            <a:miter lim="800000"/>
            <a:headEnd/>
            <a:tailEnd/>
          </a:ln>
        </p:spPr>
      </p:pic>
      <p:pic>
        <p:nvPicPr>
          <p:cNvPr id="434178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34938" y="2127250"/>
            <a:ext cx="4497387" cy="3425825"/>
          </a:xfrm>
          <a:noFill/>
          <a:ln w="12700"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35025" y="2295525"/>
            <a:ext cx="5048250" cy="960438"/>
            <a:chOff x="562" y="1188"/>
            <a:chExt cx="3180" cy="605"/>
          </a:xfrm>
        </p:grpSpPr>
        <p:sp>
          <p:nvSpPr>
            <p:cNvPr id="54286" name="Oval 5"/>
            <p:cNvSpPr>
              <a:spLocks noChangeArrowheads="1"/>
            </p:cNvSpPr>
            <p:nvPr/>
          </p:nvSpPr>
          <p:spPr bwMode="auto">
            <a:xfrm>
              <a:off x="562" y="1378"/>
              <a:ext cx="467" cy="415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de-DE" sz="2400">
                <a:solidFill>
                  <a:srgbClr val="00001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54287" name="Oval 6"/>
            <p:cNvSpPr>
              <a:spLocks noChangeArrowheads="1"/>
            </p:cNvSpPr>
            <p:nvPr/>
          </p:nvSpPr>
          <p:spPr bwMode="auto">
            <a:xfrm>
              <a:off x="3275" y="1188"/>
              <a:ext cx="467" cy="415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de-DE" sz="2400">
                <a:solidFill>
                  <a:srgbClr val="000010"/>
                </a:solidFill>
                <a:latin typeface="Arial" pitchFamily="34" charset="0"/>
                <a:cs typeface="+mn-cs"/>
              </a:endParaRPr>
            </a:p>
          </p:txBody>
        </p:sp>
      </p:grpSp>
      <p:sp>
        <p:nvSpPr>
          <p:cNvPr id="434180" name="Text Box 9"/>
          <p:cNvSpPr txBox="1">
            <a:spLocks noChangeArrowheads="1"/>
          </p:cNvSpPr>
          <p:nvPr/>
        </p:nvSpPr>
        <p:spPr bwMode="auto">
          <a:xfrm>
            <a:off x="661988" y="1439863"/>
            <a:ext cx="8081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2438" indent="-452438" defTabSz="193675" eaLnBrk="0" hangingPunct="0">
              <a:spcBef>
                <a:spcPct val="50000"/>
              </a:spcBef>
              <a:buFont typeface="Wingdings" pitchFamily="2" charset="2"/>
              <a:buChar char="¦"/>
            </a:pPr>
            <a:r>
              <a:rPr lang="en-GB" sz="2400">
                <a:solidFill>
                  <a:srgbClr val="000010"/>
                </a:solidFill>
                <a:sym typeface="Symbol" pitchFamily="18" charset="2"/>
              </a:rPr>
              <a:t>All data NO</a:t>
            </a:r>
            <a:r>
              <a:rPr lang="en-GB" sz="2400" baseline="-25000">
                <a:solidFill>
                  <a:srgbClr val="000010"/>
                </a:solidFill>
                <a:sym typeface="Symbol" pitchFamily="18" charset="2"/>
              </a:rPr>
              <a:t>x</a:t>
            </a:r>
            <a:r>
              <a:rPr lang="en-GB" sz="2400">
                <a:solidFill>
                  <a:srgbClr val="000010"/>
                </a:solidFill>
                <a:sym typeface="Symbol" pitchFamily="18" charset="2"/>
              </a:rPr>
              <a:t>/CO</a:t>
            </a:r>
            <a:r>
              <a:rPr lang="en-GB" sz="2400" baseline="-25000">
                <a:solidFill>
                  <a:srgbClr val="000010"/>
                </a:solidFill>
                <a:sym typeface="Symbol" pitchFamily="18" charset="2"/>
              </a:rPr>
              <a:t>2</a:t>
            </a:r>
            <a:endParaRPr lang="en-GB" sz="2400">
              <a:solidFill>
                <a:srgbClr val="000010"/>
              </a:solidFill>
              <a:sym typeface="Symbol" pitchFamily="18" charset="2"/>
            </a:endParaRPr>
          </a:p>
        </p:txBody>
      </p:sp>
      <p:sp>
        <p:nvSpPr>
          <p:cNvPr id="434181" name="Text Box 10"/>
          <p:cNvSpPr txBox="1">
            <a:spLocks noChangeArrowheads="1"/>
          </p:cNvSpPr>
          <p:nvPr/>
        </p:nvSpPr>
        <p:spPr bwMode="auto">
          <a:xfrm>
            <a:off x="1247775" y="5565775"/>
            <a:ext cx="7013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9750" indent="-539750" defTabSz="193675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n-GB" sz="1800">
                <a:solidFill>
                  <a:srgbClr val="000010"/>
                </a:solidFill>
                <a:sym typeface="Symbol" pitchFamily="18" charset="2"/>
              </a:rPr>
              <a:t>January 2013 (160 m, 2.5 W m</a:t>
            </a:r>
            <a:r>
              <a:rPr lang="en-GB" sz="1800" baseline="30000">
                <a:solidFill>
                  <a:srgbClr val="000010"/>
                </a:solidFill>
                <a:sym typeface="Symbol" pitchFamily="18" charset="2"/>
              </a:rPr>
              <a:t>-2</a:t>
            </a:r>
            <a:r>
              <a:rPr lang="en-GB" sz="1800">
                <a:solidFill>
                  <a:srgbClr val="000010"/>
                </a:solidFill>
                <a:sym typeface="Symbol" pitchFamily="18" charset="2"/>
              </a:rPr>
              <a:t>), data: only “westwind” + bottom</a:t>
            </a:r>
            <a:endParaRPr lang="en-GB" sz="1800" baseline="30000">
              <a:solidFill>
                <a:srgbClr val="000010"/>
              </a:solidFill>
              <a:sym typeface="Symbol" pitchFamily="18" charset="2"/>
            </a:endParaRPr>
          </a:p>
        </p:txBody>
      </p:sp>
      <p:sp>
        <p:nvSpPr>
          <p:cNvPr id="402443" name="Text Box 11"/>
          <p:cNvSpPr txBox="1">
            <a:spLocks noChangeArrowheads="1"/>
          </p:cNvSpPr>
          <p:nvPr/>
        </p:nvSpPr>
        <p:spPr bwMode="auto">
          <a:xfrm>
            <a:off x="1357313" y="2012950"/>
            <a:ext cx="2147887" cy="457200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GB" sz="2400">
                <a:solidFill>
                  <a:srgbClr val="000010"/>
                </a:solidFill>
                <a:latin typeface="Arial" pitchFamily="34" charset="0"/>
                <a:cs typeface="+mn-cs"/>
              </a:rPr>
              <a:t>lamps off</a:t>
            </a:r>
            <a:endParaRPr lang="de-DE" sz="2400">
              <a:solidFill>
                <a:srgbClr val="000010"/>
              </a:solidFill>
              <a:latin typeface="Arial" pitchFamily="34" charset="0"/>
              <a:cs typeface="+mn-cs"/>
            </a:endParaRPr>
          </a:p>
        </p:txBody>
      </p:sp>
      <p:sp>
        <p:nvSpPr>
          <p:cNvPr id="402444" name="Text Box 12"/>
          <p:cNvSpPr txBox="1">
            <a:spLocks noChangeArrowheads="1"/>
          </p:cNvSpPr>
          <p:nvPr/>
        </p:nvSpPr>
        <p:spPr bwMode="auto">
          <a:xfrm>
            <a:off x="6034088" y="2008188"/>
            <a:ext cx="2147887" cy="457200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GB" sz="2400">
                <a:solidFill>
                  <a:srgbClr val="000010"/>
                </a:solidFill>
                <a:latin typeface="Arial" pitchFamily="34" charset="0"/>
                <a:cs typeface="+mn-cs"/>
              </a:rPr>
              <a:t>lamps on</a:t>
            </a:r>
            <a:endParaRPr lang="de-DE" sz="2400">
              <a:solidFill>
                <a:srgbClr val="000010"/>
              </a:solidFill>
              <a:latin typeface="Arial" pitchFamily="34" charset="0"/>
              <a:cs typeface="+mn-cs"/>
            </a:endParaRPr>
          </a:p>
        </p:txBody>
      </p:sp>
      <p:sp>
        <p:nvSpPr>
          <p:cNvPr id="402445" name="Text Box 13"/>
          <p:cNvSpPr txBox="1">
            <a:spLocks noChangeArrowheads="1"/>
          </p:cNvSpPr>
          <p:nvPr/>
        </p:nvSpPr>
        <p:spPr bwMode="auto">
          <a:xfrm>
            <a:off x="757238" y="5995988"/>
            <a:ext cx="8081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2438" indent="-452438" defTabSz="193675" eaLnBrk="0" hangingPunct="0">
              <a:spcBef>
                <a:spcPct val="50000"/>
              </a:spcBef>
              <a:buFont typeface="Wingdings" pitchFamily="2" charset="2"/>
              <a:buChar char="è"/>
              <a:defRPr/>
            </a:pPr>
            <a:r>
              <a:rPr lang="en-GB" sz="2400" dirty="0">
                <a:solidFill>
                  <a:srgbClr val="0000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Pas </a:t>
            </a:r>
            <a:r>
              <a:rPr lang="en-GB" sz="2400" dirty="0" err="1">
                <a:solidFill>
                  <a:srgbClr val="0000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d’effet</a:t>
            </a:r>
            <a:endParaRPr lang="en-GB" sz="2400" dirty="0">
              <a:solidFill>
                <a:srgbClr val="000010"/>
              </a:solidFill>
              <a:latin typeface="Arial" pitchFamily="34" charset="0"/>
              <a:cs typeface="+mn-cs"/>
              <a:sym typeface="Symbol" pitchFamily="18" charset="2"/>
            </a:endParaRPr>
          </a:p>
        </p:txBody>
      </p:sp>
      <p:sp>
        <p:nvSpPr>
          <p:cNvPr id="54282" name="Text Box 14"/>
          <p:cNvSpPr txBox="1">
            <a:spLocks noChangeArrowheads="1"/>
          </p:cNvSpPr>
          <p:nvPr/>
        </p:nvSpPr>
        <p:spPr bwMode="auto">
          <a:xfrm>
            <a:off x="1108075" y="984250"/>
            <a:ext cx="765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9750" indent="-539750" defTabSz="193675" eaLnBrk="0" hangingPunct="0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sz="2400" b="1" i="1" dirty="0">
                <a:solidFill>
                  <a:srgbClr val="000010"/>
                </a:solidFill>
                <a:latin typeface="Arial" pitchFamily="34" charset="0"/>
                <a:cs typeface="+mn-cs"/>
                <a:sym typeface="Symbol" pitchFamily="18" charset="2"/>
              </a:rPr>
              <a:t>Comparison </a:t>
            </a:r>
            <a:r>
              <a:rPr lang="en-GB" sz="2400" b="1" i="1" dirty="0" err="1">
                <a:solidFill>
                  <a:srgbClr val="000010"/>
                </a:solidFill>
                <a:latin typeface="Arial" pitchFamily="34" charset="0"/>
                <a:cs typeface="+mn-cs"/>
                <a:sym typeface="Symbol" pitchFamily="18" charset="2"/>
              </a:rPr>
              <a:t>lampes</a:t>
            </a:r>
            <a:r>
              <a:rPr lang="en-GB" sz="2400" b="1" i="1" dirty="0">
                <a:solidFill>
                  <a:srgbClr val="000010"/>
                </a:solidFill>
                <a:latin typeface="Arial" pitchFamily="34" charset="0"/>
                <a:cs typeface="+mn-cs"/>
                <a:sym typeface="Symbol" pitchFamily="18" charset="2"/>
              </a:rPr>
              <a:t> </a:t>
            </a:r>
            <a:r>
              <a:rPr lang="en-GB" sz="2400" b="1" i="1" dirty="0" err="1">
                <a:solidFill>
                  <a:srgbClr val="000010"/>
                </a:solidFill>
                <a:latin typeface="Arial" pitchFamily="34" charset="0"/>
                <a:cs typeface="+mn-cs"/>
                <a:sym typeface="Symbol" pitchFamily="18" charset="2"/>
              </a:rPr>
              <a:t>allumées</a:t>
            </a:r>
            <a:r>
              <a:rPr lang="en-GB" sz="2400" b="1" i="1" dirty="0">
                <a:solidFill>
                  <a:srgbClr val="000010"/>
                </a:solidFill>
                <a:latin typeface="Arial" pitchFamily="34" charset="0"/>
                <a:cs typeface="+mn-cs"/>
                <a:sym typeface="Symbol" pitchFamily="18" charset="2"/>
              </a:rPr>
              <a:t>/</a:t>
            </a:r>
            <a:r>
              <a:rPr lang="en-GB" sz="2400" b="1" i="1" dirty="0" err="1">
                <a:solidFill>
                  <a:srgbClr val="000010"/>
                </a:solidFill>
                <a:latin typeface="Arial" pitchFamily="34" charset="0"/>
                <a:cs typeface="+mn-cs"/>
                <a:sym typeface="Symbol" pitchFamily="18" charset="2"/>
              </a:rPr>
              <a:t>éteintes</a:t>
            </a:r>
            <a:endParaRPr lang="en-GB" sz="2400" b="1" i="1" dirty="0">
              <a:solidFill>
                <a:srgbClr val="000010"/>
              </a:solidFill>
              <a:latin typeface="Arial" pitchFamily="34" charset="0"/>
              <a:cs typeface="+mn-cs"/>
              <a:sym typeface="Symbol" pitchFamily="18" charset="2"/>
            </a:endParaRPr>
          </a:p>
        </p:txBody>
      </p:sp>
      <p:sp>
        <p:nvSpPr>
          <p:cNvPr id="54283" name="Rectangle 17"/>
          <p:cNvSpPr>
            <a:spLocks noChangeArrowheads="1"/>
          </p:cNvSpPr>
          <p:nvPr/>
        </p:nvSpPr>
        <p:spPr bwMode="auto">
          <a:xfrm>
            <a:off x="1924050" y="2824163"/>
            <a:ext cx="223838" cy="176212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de-DE" sz="2400">
              <a:solidFill>
                <a:srgbClr val="000010"/>
              </a:solidFill>
              <a:latin typeface="Arial" pitchFamily="34" charset="0"/>
              <a:cs typeface="+mn-cs"/>
            </a:endParaRPr>
          </a:p>
        </p:txBody>
      </p:sp>
      <p:sp>
        <p:nvSpPr>
          <p:cNvPr id="54284" name="Rectangle 21"/>
          <p:cNvSpPr>
            <a:spLocks noChangeArrowheads="1"/>
          </p:cNvSpPr>
          <p:nvPr/>
        </p:nvSpPr>
        <p:spPr bwMode="auto">
          <a:xfrm>
            <a:off x="6265863" y="2522538"/>
            <a:ext cx="223837" cy="176212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de-DE" sz="2400">
              <a:solidFill>
                <a:srgbClr val="000010"/>
              </a:solidFill>
              <a:latin typeface="Arial" pitchFamily="34" charset="0"/>
              <a:cs typeface="+mn-cs"/>
            </a:endParaRPr>
          </a:p>
        </p:txBody>
      </p:sp>
      <p:sp>
        <p:nvSpPr>
          <p:cNvPr id="434188" name="Text Box 5"/>
          <p:cNvSpPr txBox="1">
            <a:spLocks noChangeArrowheads="1"/>
          </p:cNvSpPr>
          <p:nvPr/>
        </p:nvSpPr>
        <p:spPr bwMode="auto">
          <a:xfrm>
            <a:off x="5765800" y="119063"/>
            <a:ext cx="3225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400" b="1" i="1">
                <a:solidFill>
                  <a:srgbClr val="FFFFFF"/>
                </a:solidFill>
              </a:rPr>
              <a:t>Resultats Tunnel</a:t>
            </a:r>
            <a:endParaRPr lang="de-DE" sz="2400" i="1">
              <a:solidFill>
                <a:srgbClr val="FFFFFF"/>
              </a:solidFill>
            </a:endParaRPr>
          </a:p>
        </p:txBody>
      </p:sp>
      <p:pic>
        <p:nvPicPr>
          <p:cNvPr id="434189" name="Picture 2" descr="http://www.edurium.de/wp-content/uploads/uni-wuppertal-log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23200" y="55626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2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2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2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2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43" grpId="0" animBg="1"/>
      <p:bldP spid="402444" grpId="0" animBg="1"/>
      <p:bldP spid="40244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3888" y="1497013"/>
            <a:ext cx="834548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2438" indent="-452438" defTabSz="193675" eaLnBrk="0" hangingPunct="0">
              <a:spcBef>
                <a:spcPct val="50000"/>
              </a:spcBef>
              <a:buFont typeface="Wingdings" pitchFamily="2" charset="2"/>
              <a:buChar char="¦"/>
              <a:defRPr/>
            </a:pPr>
            <a:r>
              <a:rPr lang="en-GB" sz="2400" dirty="0">
                <a:solidFill>
                  <a:srgbClr val="0000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Pas de </a:t>
            </a:r>
            <a:r>
              <a:rPr lang="en-GB" sz="2400" dirty="0" err="1">
                <a:solidFill>
                  <a:srgbClr val="0000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dégradation</a:t>
            </a:r>
            <a:r>
              <a:rPr lang="en-GB" sz="2400" dirty="0">
                <a:solidFill>
                  <a:srgbClr val="0000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des NOx</a:t>
            </a:r>
          </a:p>
          <a:p>
            <a:pPr marL="452438" indent="-452438" defTabSz="193675" eaLnBrk="0" hangingPunct="0">
              <a:spcBef>
                <a:spcPct val="50000"/>
              </a:spcBef>
              <a:buFont typeface="Wingdings" pitchFamily="2" charset="2"/>
              <a:buChar char="¦"/>
              <a:defRPr/>
            </a:pPr>
            <a:r>
              <a:rPr lang="en-GB" sz="2400" dirty="0">
                <a:solidFill>
                  <a:srgbClr val="0000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Max possible (</a:t>
            </a:r>
            <a:r>
              <a:rPr lang="en-GB" sz="2400" dirty="0" err="1">
                <a:solidFill>
                  <a:srgbClr val="0000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précision</a:t>
            </a:r>
            <a:r>
              <a:rPr lang="en-GB" sz="2400" dirty="0">
                <a:solidFill>
                  <a:srgbClr val="0000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des </a:t>
            </a:r>
            <a:r>
              <a:rPr lang="en-GB" sz="2400" dirty="0" err="1">
                <a:solidFill>
                  <a:srgbClr val="0000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mesures</a:t>
            </a:r>
            <a:r>
              <a:rPr lang="en-GB" sz="2400" dirty="0">
                <a:solidFill>
                  <a:srgbClr val="0000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…): 		</a:t>
            </a:r>
            <a:r>
              <a:rPr lang="en-GB" sz="2400" b="1" dirty="0">
                <a:solidFill>
                  <a:srgbClr val="0000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&lt;2%</a:t>
            </a:r>
          </a:p>
          <a:p>
            <a:pPr marL="452438" indent="-452438" defTabSz="193675" eaLnBrk="0" hangingPunct="0">
              <a:spcBef>
                <a:spcPct val="50000"/>
              </a:spcBef>
              <a:buFont typeface="Wingdings" pitchFamily="2" charset="2"/>
              <a:buChar char="¦"/>
              <a:defRPr/>
            </a:pPr>
            <a:endParaRPr lang="en-GB" sz="2400" dirty="0">
              <a:solidFill>
                <a:srgbClr val="00001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452438" indent="-452438" defTabSz="193675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0000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en-GB" sz="2400" dirty="0" err="1">
                <a:solidFill>
                  <a:srgbClr val="0000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Désactivation</a:t>
            </a:r>
            <a:r>
              <a:rPr lang="en-GB" sz="2400" dirty="0">
                <a:solidFill>
                  <a:srgbClr val="0000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des surfaces </a:t>
            </a:r>
            <a:r>
              <a:rPr lang="fr-FR" sz="2400" dirty="0">
                <a:solidFill>
                  <a:srgbClr val="0000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/ pollution trop forte</a:t>
            </a:r>
            <a:endParaRPr lang="en-GB" sz="2400" dirty="0">
              <a:solidFill>
                <a:srgbClr val="000010"/>
              </a:solidFill>
              <a:latin typeface="Arial" pitchFamily="34" charset="0"/>
              <a:cs typeface="+mn-cs"/>
              <a:sym typeface="Symbol" pitchFamily="18" charset="2"/>
            </a:endParaRPr>
          </a:p>
        </p:txBody>
      </p:sp>
      <p:sp>
        <p:nvSpPr>
          <p:cNvPr id="436226" name="Text Box 5"/>
          <p:cNvSpPr txBox="1">
            <a:spLocks noChangeArrowheads="1"/>
          </p:cNvSpPr>
          <p:nvPr/>
        </p:nvSpPr>
        <p:spPr bwMode="auto">
          <a:xfrm>
            <a:off x="6146800" y="119063"/>
            <a:ext cx="2844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400" b="1" i="1">
                <a:solidFill>
                  <a:srgbClr val="FFFFFF"/>
                </a:solidFill>
              </a:rPr>
              <a:t>Resultats Tunnel</a:t>
            </a:r>
            <a:endParaRPr lang="de-DE" sz="2400" i="1">
              <a:solidFill>
                <a:srgbClr val="FFFFFF"/>
              </a:solidFill>
            </a:endParaRPr>
          </a:p>
        </p:txBody>
      </p:sp>
      <p:pic>
        <p:nvPicPr>
          <p:cNvPr id="436227" name="Picture 2" descr="http://www.edurium.de/wp-content/uploads/uni-wuppertal-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3200" y="55626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0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3" name="Image 1" descr="Capture d’écran 2013-05-06 à 09.57.37.png"/>
          <p:cNvPicPr>
            <a:picLocks noChangeAspect="1"/>
          </p:cNvPicPr>
          <p:nvPr/>
        </p:nvPicPr>
        <p:blipFill>
          <a:blip r:embed="rId2"/>
          <a:srcRect l="5000" t="51021" r="4362" b="15002"/>
          <a:stretch>
            <a:fillRect/>
          </a:stretch>
        </p:blipFill>
        <p:spPr bwMode="auto">
          <a:xfrm>
            <a:off x="457200" y="3492500"/>
            <a:ext cx="8288338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8274" name="标题 1"/>
          <p:cNvSpPr>
            <a:spLocks noGrp="1"/>
          </p:cNvSpPr>
          <p:nvPr>
            <p:ph type="ctrTitle"/>
          </p:nvPr>
        </p:nvSpPr>
        <p:spPr>
          <a:xfrm>
            <a:off x="698500" y="1800225"/>
            <a:ext cx="7772400" cy="1470025"/>
          </a:xfrm>
        </p:spPr>
        <p:txBody>
          <a:bodyPr/>
          <a:lstStyle/>
          <a:p>
            <a:pPr eaLnBrk="1" hangingPunct="1"/>
            <a:r>
              <a:rPr lang="fr-FR" sz="3200" smtClean="0"/>
              <a:t>Mesure en miliey extérieur</a:t>
            </a:r>
            <a:br>
              <a:rPr lang="fr-FR" sz="3200" smtClean="0"/>
            </a:br>
            <a:r>
              <a:rPr lang="fr-FR" sz="3200" smtClean="0"/>
              <a:t>Bergame / Italie</a:t>
            </a:r>
            <a:endParaRPr lang="en-US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 flipV="1">
            <a:off x="2843213" y="2636838"/>
            <a:ext cx="0" cy="21971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2555875" y="1628775"/>
            <a:ext cx="1908175" cy="118745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2087563" y="2968625"/>
            <a:ext cx="766762" cy="31591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2124075" y="3321050"/>
            <a:ext cx="7191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2124075" y="3033713"/>
            <a:ext cx="719138" cy="2873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>
            <a:off x="2555875" y="3033713"/>
            <a:ext cx="287338" cy="2873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2555875" y="3141663"/>
            <a:ext cx="0" cy="1793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2376488" y="3429000"/>
            <a:ext cx="0" cy="14049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1079500" y="3429000"/>
            <a:ext cx="0" cy="14049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V="1">
            <a:off x="1008063" y="4400550"/>
            <a:ext cx="0" cy="43338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H="1">
            <a:off x="935038" y="4400550"/>
            <a:ext cx="7302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V="1">
            <a:off x="935038" y="3608388"/>
            <a:ext cx="0" cy="79216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935038" y="3608388"/>
            <a:ext cx="7302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V="1">
            <a:off x="1008063" y="3284538"/>
            <a:ext cx="0" cy="32385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1008063" y="3284538"/>
            <a:ext cx="17938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H="1" flipV="1">
            <a:off x="179388" y="2492375"/>
            <a:ext cx="1008062" cy="79216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3684588" y="2636838"/>
            <a:ext cx="11398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>
                <a:solidFill>
                  <a:prstClr val="black"/>
                </a:solidFill>
                <a:latin typeface="Calibri"/>
                <a:cs typeface="+mn-cs"/>
              </a:rPr>
              <a:t>Workshop</a:t>
            </a:r>
            <a:endParaRPr lang="en-US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44" name="Connecteur droit 43"/>
          <p:cNvCxnSpPr/>
          <p:nvPr/>
        </p:nvCxnSpPr>
        <p:spPr>
          <a:xfrm>
            <a:off x="1079500" y="3608388"/>
            <a:ext cx="1296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1704975" y="3608388"/>
            <a:ext cx="0" cy="144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1682750" y="3752850"/>
            <a:ext cx="44450" cy="4603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0" name="Rectangle à coins arrondis 49"/>
          <p:cNvSpPr/>
          <p:nvPr/>
        </p:nvSpPr>
        <p:spPr>
          <a:xfrm>
            <a:off x="3348038" y="4581525"/>
            <a:ext cx="392112" cy="71438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167063" y="4473575"/>
            <a:ext cx="109537" cy="36036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959225" y="4473575"/>
            <a:ext cx="107950" cy="36036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014663" y="4473575"/>
            <a:ext cx="1917700" cy="460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167063" y="4751388"/>
            <a:ext cx="1657350" cy="460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H="1">
            <a:off x="71438" y="4833938"/>
            <a:ext cx="907256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3095625" y="4365625"/>
            <a:ext cx="323850" cy="1079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276600" y="4400550"/>
            <a:ext cx="107950" cy="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095625" y="4257675"/>
            <a:ext cx="323850" cy="1079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76600" y="4292600"/>
            <a:ext cx="107950" cy="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095625" y="4149725"/>
            <a:ext cx="323850" cy="1079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276600" y="4184650"/>
            <a:ext cx="107950" cy="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563938" y="4365625"/>
            <a:ext cx="323850" cy="1079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743325" y="4400550"/>
            <a:ext cx="107950" cy="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563938" y="4257675"/>
            <a:ext cx="323850" cy="1079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743325" y="4292600"/>
            <a:ext cx="107950" cy="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563938" y="4149725"/>
            <a:ext cx="323850" cy="1079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743325" y="4184650"/>
            <a:ext cx="107950" cy="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3600450" y="3824288"/>
            <a:ext cx="75565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solidFill>
                  <a:prstClr val="black"/>
                </a:solidFill>
                <a:latin typeface="Calibri"/>
                <a:cs typeface="+mn-cs"/>
              </a:rPr>
              <a:t>Monitors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3641725" y="4772025"/>
            <a:ext cx="806450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solidFill>
                  <a:prstClr val="black"/>
                </a:solidFill>
                <a:latin typeface="Calibri"/>
                <a:cs typeface="+mn-cs"/>
              </a:rPr>
              <a:t>Manifolds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2509838" y="3644900"/>
            <a:ext cx="1017587" cy="27781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err="1">
                <a:solidFill>
                  <a:prstClr val="black"/>
                </a:solidFill>
                <a:latin typeface="Calibri"/>
                <a:cs typeface="+mn-cs"/>
              </a:rPr>
              <a:t>Sampling</a:t>
            </a:r>
            <a:r>
              <a:rPr lang="fr-FR" sz="1200" dirty="0">
                <a:solidFill>
                  <a:prstClr val="black"/>
                </a:solidFill>
                <a:latin typeface="Calibri"/>
                <a:cs typeface="+mn-cs"/>
              </a:rPr>
              <a:t> line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9" name="Forme libre 48"/>
          <p:cNvSpPr/>
          <p:nvPr/>
        </p:nvSpPr>
        <p:spPr>
          <a:xfrm>
            <a:off x="1684338" y="3768725"/>
            <a:ext cx="1700212" cy="847725"/>
          </a:xfrm>
          <a:custGeom>
            <a:avLst/>
            <a:gdLst>
              <a:gd name="connsiteX0" fmla="*/ 0 w 1865376"/>
              <a:gd name="connsiteY0" fmla="*/ 10129 h 955833"/>
              <a:gd name="connsiteX1" fmla="*/ 865632 w 1865376"/>
              <a:gd name="connsiteY1" fmla="*/ 16225 h 955833"/>
              <a:gd name="connsiteX2" fmla="*/ 877824 w 1865376"/>
              <a:gd name="connsiteY2" fmla="*/ 162529 h 955833"/>
              <a:gd name="connsiteX3" fmla="*/ 1274064 w 1865376"/>
              <a:gd name="connsiteY3" fmla="*/ 351505 h 955833"/>
              <a:gd name="connsiteX4" fmla="*/ 1359408 w 1865376"/>
              <a:gd name="connsiteY4" fmla="*/ 869665 h 955833"/>
              <a:gd name="connsiteX5" fmla="*/ 1865376 w 1865376"/>
              <a:gd name="connsiteY5" fmla="*/ 955009 h 955833"/>
              <a:gd name="connsiteX6" fmla="*/ 1865376 w 1865376"/>
              <a:gd name="connsiteY6" fmla="*/ 955009 h 955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5376" h="955833">
                <a:moveTo>
                  <a:pt x="0" y="10129"/>
                </a:moveTo>
                <a:cubicBezTo>
                  <a:pt x="359664" y="477"/>
                  <a:pt x="719328" y="-9175"/>
                  <a:pt x="865632" y="16225"/>
                </a:cubicBezTo>
                <a:cubicBezTo>
                  <a:pt x="1011936" y="41625"/>
                  <a:pt x="809752" y="106649"/>
                  <a:pt x="877824" y="162529"/>
                </a:cubicBezTo>
                <a:cubicBezTo>
                  <a:pt x="945896" y="218409"/>
                  <a:pt x="1193800" y="233649"/>
                  <a:pt x="1274064" y="351505"/>
                </a:cubicBezTo>
                <a:cubicBezTo>
                  <a:pt x="1354328" y="469361"/>
                  <a:pt x="1260856" y="769081"/>
                  <a:pt x="1359408" y="869665"/>
                </a:cubicBezTo>
                <a:cubicBezTo>
                  <a:pt x="1457960" y="970249"/>
                  <a:pt x="1865376" y="955009"/>
                  <a:pt x="1865376" y="955009"/>
                </a:cubicBezTo>
                <a:lnTo>
                  <a:pt x="1865376" y="955009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cxnSp>
        <p:nvCxnSpPr>
          <p:cNvPr id="77" name="Connecteur droit avec flèche 76"/>
          <p:cNvCxnSpPr/>
          <p:nvPr/>
        </p:nvCxnSpPr>
        <p:spPr>
          <a:xfrm>
            <a:off x="1439863" y="3752850"/>
            <a:ext cx="0" cy="10810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ZoneTexte 77"/>
          <p:cNvSpPr txBox="1"/>
          <p:nvPr/>
        </p:nvSpPr>
        <p:spPr>
          <a:xfrm>
            <a:off x="1270000" y="4124325"/>
            <a:ext cx="422275" cy="2762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solidFill>
                  <a:prstClr val="black"/>
                </a:solidFill>
                <a:latin typeface="Calibri"/>
                <a:cs typeface="+mn-cs"/>
              </a:rPr>
              <a:t>3 m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1042988" y="3357563"/>
            <a:ext cx="48418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err="1">
                <a:solidFill>
                  <a:prstClr val="black"/>
                </a:solidFill>
                <a:latin typeface="Calibri"/>
                <a:cs typeface="+mn-cs"/>
              </a:rPr>
              <a:t>Wire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80" name="Connecteur droit 79"/>
          <p:cNvCxnSpPr/>
          <p:nvPr/>
        </p:nvCxnSpPr>
        <p:spPr>
          <a:xfrm flipH="1" flipV="1">
            <a:off x="6119813" y="2641600"/>
            <a:ext cx="0" cy="219551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Connecteur droit 80"/>
          <p:cNvCxnSpPr/>
          <p:nvPr/>
        </p:nvCxnSpPr>
        <p:spPr>
          <a:xfrm flipH="1" flipV="1">
            <a:off x="4410075" y="1628775"/>
            <a:ext cx="1962150" cy="119221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Connecteur droit 81"/>
          <p:cNvCxnSpPr/>
          <p:nvPr/>
        </p:nvCxnSpPr>
        <p:spPr>
          <a:xfrm>
            <a:off x="7488238" y="3429000"/>
            <a:ext cx="0" cy="14049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Connecteur droit 82"/>
          <p:cNvCxnSpPr/>
          <p:nvPr/>
        </p:nvCxnSpPr>
        <p:spPr>
          <a:xfrm>
            <a:off x="6192838" y="3429000"/>
            <a:ext cx="0" cy="14049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4" name="Ellipse 83"/>
          <p:cNvSpPr/>
          <p:nvPr/>
        </p:nvSpPr>
        <p:spPr>
          <a:xfrm>
            <a:off x="7524750" y="4292600"/>
            <a:ext cx="503238" cy="541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5" name="Ellipse 84"/>
          <p:cNvSpPr/>
          <p:nvPr/>
        </p:nvSpPr>
        <p:spPr>
          <a:xfrm>
            <a:off x="8064500" y="4292600"/>
            <a:ext cx="503238" cy="541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6" name="Ellipse 85"/>
          <p:cNvSpPr/>
          <p:nvPr/>
        </p:nvSpPr>
        <p:spPr>
          <a:xfrm>
            <a:off x="8604250" y="4292600"/>
            <a:ext cx="504825" cy="541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7" name="Ellipse 86"/>
          <p:cNvSpPr/>
          <p:nvPr/>
        </p:nvSpPr>
        <p:spPr>
          <a:xfrm>
            <a:off x="7812088" y="3789363"/>
            <a:ext cx="504825" cy="539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8351838" y="3789363"/>
            <a:ext cx="504825" cy="539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716463" y="4473575"/>
            <a:ext cx="107950" cy="36036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4067175" y="4365625"/>
            <a:ext cx="325438" cy="1079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248150" y="4400550"/>
            <a:ext cx="107950" cy="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067175" y="4257675"/>
            <a:ext cx="325438" cy="1079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4248150" y="4292600"/>
            <a:ext cx="107950" cy="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4067175" y="4149725"/>
            <a:ext cx="325438" cy="1079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4248150" y="4184650"/>
            <a:ext cx="107950" cy="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4535488" y="4365625"/>
            <a:ext cx="323850" cy="1079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4716463" y="4400550"/>
            <a:ext cx="107950" cy="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535488" y="4257675"/>
            <a:ext cx="323850" cy="1079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4716463" y="4292600"/>
            <a:ext cx="107950" cy="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4535488" y="4149725"/>
            <a:ext cx="323850" cy="1079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716463" y="4184650"/>
            <a:ext cx="107950" cy="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5" name="Rectangle à coins arrondis 104"/>
          <p:cNvSpPr/>
          <p:nvPr/>
        </p:nvSpPr>
        <p:spPr>
          <a:xfrm>
            <a:off x="4211638" y="4581525"/>
            <a:ext cx="392112" cy="71438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6" name="Forme libre 105"/>
          <p:cNvSpPr/>
          <p:nvPr/>
        </p:nvSpPr>
        <p:spPr>
          <a:xfrm flipH="1">
            <a:off x="4594225" y="3760788"/>
            <a:ext cx="2281238" cy="847725"/>
          </a:xfrm>
          <a:custGeom>
            <a:avLst/>
            <a:gdLst>
              <a:gd name="connsiteX0" fmla="*/ 0 w 1865376"/>
              <a:gd name="connsiteY0" fmla="*/ 10129 h 955833"/>
              <a:gd name="connsiteX1" fmla="*/ 865632 w 1865376"/>
              <a:gd name="connsiteY1" fmla="*/ 16225 h 955833"/>
              <a:gd name="connsiteX2" fmla="*/ 877824 w 1865376"/>
              <a:gd name="connsiteY2" fmla="*/ 162529 h 955833"/>
              <a:gd name="connsiteX3" fmla="*/ 1274064 w 1865376"/>
              <a:gd name="connsiteY3" fmla="*/ 351505 h 955833"/>
              <a:gd name="connsiteX4" fmla="*/ 1359408 w 1865376"/>
              <a:gd name="connsiteY4" fmla="*/ 869665 h 955833"/>
              <a:gd name="connsiteX5" fmla="*/ 1865376 w 1865376"/>
              <a:gd name="connsiteY5" fmla="*/ 955009 h 955833"/>
              <a:gd name="connsiteX6" fmla="*/ 1865376 w 1865376"/>
              <a:gd name="connsiteY6" fmla="*/ 955009 h 955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5376" h="955833">
                <a:moveTo>
                  <a:pt x="0" y="10129"/>
                </a:moveTo>
                <a:cubicBezTo>
                  <a:pt x="359664" y="477"/>
                  <a:pt x="719328" y="-9175"/>
                  <a:pt x="865632" y="16225"/>
                </a:cubicBezTo>
                <a:cubicBezTo>
                  <a:pt x="1011936" y="41625"/>
                  <a:pt x="809752" y="106649"/>
                  <a:pt x="877824" y="162529"/>
                </a:cubicBezTo>
                <a:cubicBezTo>
                  <a:pt x="945896" y="218409"/>
                  <a:pt x="1193800" y="233649"/>
                  <a:pt x="1274064" y="351505"/>
                </a:cubicBezTo>
                <a:cubicBezTo>
                  <a:pt x="1354328" y="469361"/>
                  <a:pt x="1260856" y="769081"/>
                  <a:pt x="1359408" y="869665"/>
                </a:cubicBezTo>
                <a:cubicBezTo>
                  <a:pt x="1457960" y="970249"/>
                  <a:pt x="1865376" y="955009"/>
                  <a:pt x="1865376" y="955009"/>
                </a:cubicBezTo>
                <a:lnTo>
                  <a:pt x="1865376" y="955009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7" name="ZoneTexte 106"/>
          <p:cNvSpPr txBox="1"/>
          <p:nvPr/>
        </p:nvSpPr>
        <p:spPr>
          <a:xfrm>
            <a:off x="5857875" y="3824288"/>
            <a:ext cx="1017588" cy="27781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err="1">
                <a:solidFill>
                  <a:prstClr val="black"/>
                </a:solidFill>
                <a:latin typeface="Calibri"/>
                <a:cs typeface="+mn-cs"/>
              </a:rPr>
              <a:t>Sampling</a:t>
            </a:r>
            <a:r>
              <a:rPr lang="fr-FR" sz="1200" dirty="0">
                <a:solidFill>
                  <a:prstClr val="black"/>
                </a:solidFill>
                <a:latin typeface="Calibri"/>
                <a:cs typeface="+mn-cs"/>
              </a:rPr>
              <a:t> line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111" name="Connecteur droit 110"/>
          <p:cNvCxnSpPr/>
          <p:nvPr/>
        </p:nvCxnSpPr>
        <p:spPr>
          <a:xfrm>
            <a:off x="6227763" y="3608388"/>
            <a:ext cx="12969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6853238" y="3608388"/>
            <a:ext cx="0" cy="144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ZoneTexte 112"/>
          <p:cNvSpPr txBox="1"/>
          <p:nvPr/>
        </p:nvSpPr>
        <p:spPr>
          <a:xfrm>
            <a:off x="7004050" y="3357563"/>
            <a:ext cx="484188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err="1">
                <a:solidFill>
                  <a:prstClr val="black"/>
                </a:solidFill>
                <a:latin typeface="Calibri"/>
                <a:cs typeface="+mn-cs"/>
              </a:rPr>
              <a:t>Wire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4" name="Ellipse 113"/>
          <p:cNvSpPr/>
          <p:nvPr/>
        </p:nvSpPr>
        <p:spPr>
          <a:xfrm>
            <a:off x="6831013" y="3752850"/>
            <a:ext cx="44450" cy="4603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21" name="Picture 2" descr="C:\Documents and Settings\Doussin\Mes documents\Mes images\Photos professionnelles\2013-04 - Petosino\Dscn1378-1380_active fak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5" y="536575"/>
            <a:ext cx="7597775" cy="548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5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Sampling postion</a:t>
            </a:r>
            <a:endParaRPr lang="en-US" smtClean="0"/>
          </a:p>
        </p:txBody>
      </p:sp>
      <p:sp>
        <p:nvSpPr>
          <p:cNvPr id="441346" name="文本占位符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FR" smtClean="0"/>
              <a:t>Active Canyon_BUW</a:t>
            </a:r>
            <a:endParaRPr 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half" idx="4294967295"/>
          </p:nvPr>
        </p:nvSpPr>
        <p:spPr>
          <a:xfrm>
            <a:off x="0" y="5634038"/>
            <a:ext cx="4040188" cy="492125"/>
          </a:xfrm>
        </p:spPr>
        <p:txBody>
          <a:bodyPr>
            <a:normAutofit fontScale="55000" lnSpcReduction="20000"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fr-FR" dirty="0" smtClean="0"/>
              <a:t>Pictures taken at 17:00 2013/05/03</a:t>
            </a:r>
            <a:endParaRPr lang="en-US" dirty="0"/>
          </a:p>
        </p:txBody>
      </p:sp>
      <p:sp>
        <p:nvSpPr>
          <p:cNvPr id="441348" name="文本占位符 6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501650"/>
          </a:xfrm>
        </p:spPr>
        <p:txBody>
          <a:bodyPr/>
          <a:lstStyle/>
          <a:p>
            <a:pPr algn="ctr" eaLnBrk="1" hangingPunct="1"/>
            <a:r>
              <a:rPr lang="fr-FR" smtClean="0"/>
              <a:t>Reference Canyon_ICARE</a:t>
            </a:r>
            <a:endParaRPr lang="en-US" smtClean="0"/>
          </a:p>
        </p:txBody>
      </p:sp>
      <p:pic>
        <p:nvPicPr>
          <p:cNvPr id="441349" name="Picture 2" descr="F:\DCIM\100RICOH\R00108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036763"/>
            <a:ext cx="4795838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1350" name="Picture 3" descr="F:\DCIM\100RICOH\R00108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7950" y="2036763"/>
            <a:ext cx="4794250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椭圆 8"/>
          <p:cNvSpPr/>
          <p:nvPr/>
        </p:nvSpPr>
        <p:spPr>
          <a:xfrm>
            <a:off x="6777038" y="3727450"/>
            <a:ext cx="215900" cy="2159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椭圆 11"/>
          <p:cNvSpPr/>
          <p:nvPr/>
        </p:nvSpPr>
        <p:spPr>
          <a:xfrm>
            <a:off x="2843213" y="3722688"/>
            <a:ext cx="215900" cy="2159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41353" name="Picture 2" descr="C:\Users\Hui\AppData\Local\Microsoft\Windows\Temporary Internet Files\Content.IE5\J5R3QNG1\MC90023218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2088" y="333375"/>
            <a:ext cx="10414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1354" name="Picture 2" descr="http://www.icare.cnrs-orleans.fr/plugins/kitcnrs/images/icar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1775" y="871538"/>
            <a:ext cx="17335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69" name="Text Box 4"/>
          <p:cNvSpPr txBox="1">
            <a:spLocks noChangeArrowheads="1"/>
          </p:cNvSpPr>
          <p:nvPr/>
        </p:nvSpPr>
        <p:spPr bwMode="auto">
          <a:xfrm>
            <a:off x="730250" y="841375"/>
            <a:ext cx="8124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9750" indent="-539750" defTabSz="193675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n-GB" sz="2400">
                <a:solidFill>
                  <a:srgbClr val="000010"/>
                </a:solidFill>
                <a:sym typeface="Symbol" pitchFamily="18" charset="2"/>
              </a:rPr>
              <a:t>	 </a:t>
            </a:r>
            <a:r>
              <a:rPr lang="en-GB" sz="2400" b="1" i="1">
                <a:solidFill>
                  <a:srgbClr val="000010"/>
                </a:solidFill>
                <a:sym typeface="Symbol" pitchFamily="18" charset="2"/>
              </a:rPr>
              <a:t>NO – toutes les données</a:t>
            </a:r>
            <a:endParaRPr lang="en-GB">
              <a:solidFill>
                <a:srgbClr val="000010"/>
              </a:solidFill>
              <a:sym typeface="Symbol" pitchFamily="18" charset="2"/>
            </a:endParaRPr>
          </a:p>
        </p:txBody>
      </p:sp>
      <p:pic>
        <p:nvPicPr>
          <p:cNvPr id="442370" name="Picture 15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0075" y="1333500"/>
            <a:ext cx="8058150" cy="5162550"/>
          </a:xfrm>
          <a:noFill/>
          <a:ln w="12700">
            <a:miter lim="800000"/>
            <a:headEnd/>
            <a:tailEnd/>
          </a:ln>
        </p:spPr>
      </p:pic>
      <p:sp>
        <p:nvSpPr>
          <p:cNvPr id="2583569" name="Line 17"/>
          <p:cNvSpPr>
            <a:spLocks noChangeShapeType="1"/>
          </p:cNvSpPr>
          <p:nvPr/>
        </p:nvSpPr>
        <p:spPr bwMode="auto">
          <a:xfrm>
            <a:off x="5448300" y="3209925"/>
            <a:ext cx="0" cy="180975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2400">
              <a:solidFill>
                <a:srgbClr val="00001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583570" name="Text Box 18"/>
          <p:cNvSpPr txBox="1">
            <a:spLocks noChangeArrowheads="1"/>
          </p:cNvSpPr>
          <p:nvPr/>
        </p:nvSpPr>
        <p:spPr bwMode="auto">
          <a:xfrm>
            <a:off x="4162425" y="2462213"/>
            <a:ext cx="2478088" cy="730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de-DE" sz="1400">
                <a:solidFill>
                  <a:srgbClr val="000010"/>
                </a:solidFill>
                <a:latin typeface="Arial" pitchFamily="34" charset="0"/>
                <a:cs typeface="+mn-cs"/>
              </a:rPr>
              <a:t>Inlet position changed from</a:t>
            </a:r>
          </a:p>
          <a:p>
            <a:pPr algn="ctr" eaLnBrk="0" hangingPunct="0">
              <a:defRPr/>
            </a:pPr>
            <a:r>
              <a:rPr lang="de-DE" sz="1400">
                <a:solidFill>
                  <a:srgbClr val="000010"/>
                </a:solidFill>
                <a:latin typeface="Arial" pitchFamily="34" charset="0"/>
                <a:cs typeface="+mn-cs"/>
              </a:rPr>
              <a:t>middle of the canyon (h: 3 m)</a:t>
            </a:r>
          </a:p>
          <a:p>
            <a:pPr algn="ctr" eaLnBrk="0" hangingPunct="0">
              <a:defRPr/>
            </a:pPr>
            <a:r>
              <a:rPr lang="de-DE" sz="1400">
                <a:solidFill>
                  <a:srgbClr val="000010"/>
                </a:solidFill>
                <a:latin typeface="Arial" pitchFamily="34" charset="0"/>
                <a:cs typeface="+mn-cs"/>
              </a:rPr>
              <a:t>to side (0.25 m/ h: 3m)</a:t>
            </a:r>
          </a:p>
        </p:txBody>
      </p:sp>
      <p:pic>
        <p:nvPicPr>
          <p:cNvPr id="442373" name="Picture 2" descr="http://www.edurium.de/wp-content/uploads/uni-wuppertal-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45500" y="6159500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2374" name="Picture 1" descr="\\fichiers2.catalyse.cnrs.fr\christian.george\Mes documents\logo\Logo-Ircelyon_Q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19850"/>
            <a:ext cx="13430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7" name="Text Box 2"/>
          <p:cNvSpPr txBox="1">
            <a:spLocks noChangeArrowheads="1"/>
          </p:cNvSpPr>
          <p:nvPr/>
        </p:nvSpPr>
        <p:spPr bwMode="auto">
          <a:xfrm>
            <a:off x="730250" y="841375"/>
            <a:ext cx="81248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9750" indent="-539750" defTabSz="193675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n-GB" sz="2400">
                <a:solidFill>
                  <a:srgbClr val="000010"/>
                </a:solidFill>
                <a:sym typeface="Symbol" pitchFamily="18" charset="2"/>
              </a:rPr>
              <a:t>	Journée moyenne: </a:t>
            </a:r>
            <a:r>
              <a:rPr lang="en-GB" sz="2400" b="1" i="1">
                <a:solidFill>
                  <a:srgbClr val="000010"/>
                </a:solidFill>
                <a:sym typeface="Symbol" pitchFamily="18" charset="2"/>
              </a:rPr>
              <a:t>NO</a:t>
            </a:r>
            <a:r>
              <a:rPr lang="en-GB" sz="2400" b="1" i="1" baseline="-25000">
                <a:solidFill>
                  <a:srgbClr val="000010"/>
                </a:solidFill>
                <a:sym typeface="Symbol" pitchFamily="18" charset="2"/>
              </a:rPr>
              <a:t>2</a:t>
            </a:r>
          </a:p>
          <a:p>
            <a:pPr marL="539750" indent="-539750" defTabSz="193675" eaLnBrk="0" hangingPunct="0">
              <a:spcBef>
                <a:spcPct val="50000"/>
              </a:spcBef>
              <a:buFont typeface="Wingdings" pitchFamily="2" charset="2"/>
              <a:buChar char="¦"/>
            </a:pPr>
            <a:endParaRPr lang="en-GB" sz="2400">
              <a:solidFill>
                <a:srgbClr val="000010"/>
              </a:solidFill>
              <a:sym typeface="Symbol" pitchFamily="18" charset="2"/>
            </a:endParaRPr>
          </a:p>
        </p:txBody>
      </p:sp>
      <p:pic>
        <p:nvPicPr>
          <p:cNvPr id="444418" name="Picture 6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81038" y="1295400"/>
            <a:ext cx="7315200" cy="5062538"/>
          </a:xfrm>
          <a:noFill/>
          <a:ln w="12700">
            <a:miter lim="800000"/>
            <a:headEnd/>
            <a:tailEnd/>
          </a:ln>
        </p:spPr>
      </p:pic>
      <p:pic>
        <p:nvPicPr>
          <p:cNvPr id="444419" name="Picture 2" descr="http://www.edurium.de/wp-content/uploads/uni-wuppertal-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45500" y="6159500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4420" name="Picture 1" descr="\\fichiers2.catalyse.cnrs.fr\christian.george\Mes documents\logo\Logo-Ircelyon_Q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19850"/>
            <a:ext cx="13430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5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90600"/>
            <a:ext cx="79629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5026" name="Rectangle 3"/>
          <p:cNvSpPr>
            <a:spLocks noChangeArrowheads="1"/>
          </p:cNvSpPr>
          <p:nvPr/>
        </p:nvSpPr>
        <p:spPr bwMode="auto">
          <a:xfrm>
            <a:off x="1600200" y="990600"/>
            <a:ext cx="654685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5027" name="Rectangle 10"/>
          <p:cNvSpPr>
            <a:spLocks noChangeArrowheads="1"/>
          </p:cNvSpPr>
          <p:nvPr/>
        </p:nvSpPr>
        <p:spPr bwMode="auto">
          <a:xfrm>
            <a:off x="1431925" y="1524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400"/>
              <a:t>Formation de l’ozone troposphérique</a:t>
            </a:r>
            <a:endParaRPr lang="fr-FR" sz="2400">
              <a:latin typeface="Comic Sans MS" pitchFamily="66" charset="0"/>
            </a:endParaRPr>
          </a:p>
        </p:txBody>
      </p:sp>
      <p:sp>
        <p:nvSpPr>
          <p:cNvPr id="385028" name="Rectangle 50"/>
          <p:cNvSpPr>
            <a:spLocks noChangeArrowheads="1"/>
          </p:cNvSpPr>
          <p:nvPr/>
        </p:nvSpPr>
        <p:spPr bwMode="auto">
          <a:xfrm>
            <a:off x="2936875" y="2581275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A161"/>
                </a:solidFill>
              </a:rPr>
              <a:t>OH</a:t>
            </a:r>
            <a:endParaRPr lang="fr-FR"/>
          </a:p>
        </p:txBody>
      </p:sp>
      <p:sp>
        <p:nvSpPr>
          <p:cNvPr id="385029" name="Freeform 61"/>
          <p:cNvSpPr>
            <a:spLocks/>
          </p:cNvSpPr>
          <p:nvPr/>
        </p:nvSpPr>
        <p:spPr bwMode="auto">
          <a:xfrm>
            <a:off x="2967038" y="2430463"/>
            <a:ext cx="93662" cy="88900"/>
          </a:xfrm>
          <a:custGeom>
            <a:avLst/>
            <a:gdLst>
              <a:gd name="T0" fmla="*/ 2147483647 w 59"/>
              <a:gd name="T1" fmla="*/ 2147483647 h 56"/>
              <a:gd name="T2" fmla="*/ 2147483647 w 59"/>
              <a:gd name="T3" fmla="*/ 2147483647 h 56"/>
              <a:gd name="T4" fmla="*/ 0 w 59"/>
              <a:gd name="T5" fmla="*/ 0 h 56"/>
              <a:gd name="T6" fmla="*/ 2147483647 w 59"/>
              <a:gd name="T7" fmla="*/ 2147483647 h 56"/>
              <a:gd name="T8" fmla="*/ 2147483647 w 59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6"/>
              <a:gd name="T17" fmla="*/ 59 w 59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6">
                <a:moveTo>
                  <a:pt x="59" y="3"/>
                </a:moveTo>
                <a:lnTo>
                  <a:pt x="26" y="56"/>
                </a:lnTo>
                <a:lnTo>
                  <a:pt x="0" y="0"/>
                </a:lnTo>
                <a:lnTo>
                  <a:pt x="28" y="30"/>
                </a:lnTo>
                <a:lnTo>
                  <a:pt x="59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5030" name="Freeform 62"/>
          <p:cNvSpPr>
            <a:spLocks/>
          </p:cNvSpPr>
          <p:nvPr/>
        </p:nvSpPr>
        <p:spPr bwMode="auto">
          <a:xfrm>
            <a:off x="2930525" y="2376488"/>
            <a:ext cx="176213" cy="166687"/>
          </a:xfrm>
          <a:custGeom>
            <a:avLst/>
            <a:gdLst>
              <a:gd name="T0" fmla="*/ 2147483647 w 111"/>
              <a:gd name="T1" fmla="*/ 2147483647 h 105"/>
              <a:gd name="T2" fmla="*/ 2147483647 w 111"/>
              <a:gd name="T3" fmla="*/ 2147483647 h 105"/>
              <a:gd name="T4" fmla="*/ 2147483647 w 111"/>
              <a:gd name="T5" fmla="*/ 2147483647 h 105"/>
              <a:gd name="T6" fmla="*/ 2147483647 w 111"/>
              <a:gd name="T7" fmla="*/ 2147483647 h 105"/>
              <a:gd name="T8" fmla="*/ 2147483647 w 111"/>
              <a:gd name="T9" fmla="*/ 2147483647 h 105"/>
              <a:gd name="T10" fmla="*/ 2147483647 w 111"/>
              <a:gd name="T11" fmla="*/ 2147483647 h 105"/>
              <a:gd name="T12" fmla="*/ 2147483647 w 111"/>
              <a:gd name="T13" fmla="*/ 2147483647 h 105"/>
              <a:gd name="T14" fmla="*/ 2147483647 w 111"/>
              <a:gd name="T15" fmla="*/ 2147483647 h 105"/>
              <a:gd name="T16" fmla="*/ 2147483647 w 111"/>
              <a:gd name="T17" fmla="*/ 2147483647 h 105"/>
              <a:gd name="T18" fmla="*/ 2147483647 w 111"/>
              <a:gd name="T19" fmla="*/ 2147483647 h 105"/>
              <a:gd name="T20" fmla="*/ 2147483647 w 111"/>
              <a:gd name="T21" fmla="*/ 2147483647 h 105"/>
              <a:gd name="T22" fmla="*/ 0 w 111"/>
              <a:gd name="T23" fmla="*/ 0 h 105"/>
              <a:gd name="T24" fmla="*/ 2147483647 w 111"/>
              <a:gd name="T25" fmla="*/ 2147483647 h 105"/>
              <a:gd name="T26" fmla="*/ 2147483647 w 111"/>
              <a:gd name="T27" fmla="*/ 2147483647 h 105"/>
              <a:gd name="T28" fmla="*/ 2147483647 w 111"/>
              <a:gd name="T29" fmla="*/ 2147483647 h 1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1"/>
              <a:gd name="T46" fmla="*/ 0 h 105"/>
              <a:gd name="T47" fmla="*/ 111 w 111"/>
              <a:gd name="T48" fmla="*/ 105 h 10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1" h="105">
                <a:moveTo>
                  <a:pt x="86" y="42"/>
                </a:moveTo>
                <a:lnTo>
                  <a:pt x="76" y="34"/>
                </a:lnTo>
                <a:lnTo>
                  <a:pt x="43" y="87"/>
                </a:lnTo>
                <a:lnTo>
                  <a:pt x="56" y="88"/>
                </a:lnTo>
                <a:lnTo>
                  <a:pt x="30" y="32"/>
                </a:lnTo>
                <a:lnTo>
                  <a:pt x="18" y="38"/>
                </a:lnTo>
                <a:lnTo>
                  <a:pt x="51" y="73"/>
                </a:lnTo>
                <a:lnTo>
                  <a:pt x="86" y="42"/>
                </a:lnTo>
                <a:lnTo>
                  <a:pt x="111" y="3"/>
                </a:lnTo>
                <a:lnTo>
                  <a:pt x="46" y="59"/>
                </a:lnTo>
                <a:lnTo>
                  <a:pt x="56" y="59"/>
                </a:lnTo>
                <a:lnTo>
                  <a:pt x="0" y="0"/>
                </a:lnTo>
                <a:lnTo>
                  <a:pt x="48" y="105"/>
                </a:lnTo>
                <a:lnTo>
                  <a:pt x="111" y="3"/>
                </a:lnTo>
                <a:lnTo>
                  <a:pt x="86" y="4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5031" name="Freeform 101"/>
          <p:cNvSpPr>
            <a:spLocks/>
          </p:cNvSpPr>
          <p:nvPr/>
        </p:nvSpPr>
        <p:spPr bwMode="auto">
          <a:xfrm>
            <a:off x="3001963" y="2265363"/>
            <a:ext cx="30162" cy="85725"/>
          </a:xfrm>
          <a:custGeom>
            <a:avLst/>
            <a:gdLst>
              <a:gd name="T0" fmla="*/ 2147483647 w 19"/>
              <a:gd name="T1" fmla="*/ 2147483647 h 54"/>
              <a:gd name="T2" fmla="*/ 2147483647 w 19"/>
              <a:gd name="T3" fmla="*/ 2147483647 h 54"/>
              <a:gd name="T4" fmla="*/ 2147483647 w 19"/>
              <a:gd name="T5" fmla="*/ 2147483647 h 54"/>
              <a:gd name="T6" fmla="*/ 2147483647 w 19"/>
              <a:gd name="T7" fmla="*/ 2147483647 h 54"/>
              <a:gd name="T8" fmla="*/ 2147483647 w 19"/>
              <a:gd name="T9" fmla="*/ 0 h 54"/>
              <a:gd name="T10" fmla="*/ 0 w 19"/>
              <a:gd name="T11" fmla="*/ 2147483647 h 54"/>
              <a:gd name="T12" fmla="*/ 2147483647 w 19"/>
              <a:gd name="T13" fmla="*/ 2147483647 h 54"/>
              <a:gd name="T14" fmla="*/ 2147483647 w 19"/>
              <a:gd name="T15" fmla="*/ 2147483647 h 54"/>
              <a:gd name="T16" fmla="*/ 2147483647 w 19"/>
              <a:gd name="T17" fmla="*/ 2147483647 h 54"/>
              <a:gd name="T18" fmla="*/ 2147483647 w 19"/>
              <a:gd name="T19" fmla="*/ 2147483647 h 54"/>
              <a:gd name="T20" fmla="*/ 2147483647 w 19"/>
              <a:gd name="T21" fmla="*/ 2147483647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9"/>
              <a:gd name="T34" fmla="*/ 0 h 54"/>
              <a:gd name="T35" fmla="*/ 19 w 19"/>
              <a:gd name="T36" fmla="*/ 54 h 5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9" h="54">
                <a:moveTo>
                  <a:pt x="19" y="54"/>
                </a:moveTo>
                <a:lnTo>
                  <a:pt x="18" y="38"/>
                </a:lnTo>
                <a:lnTo>
                  <a:pt x="16" y="7"/>
                </a:lnTo>
                <a:lnTo>
                  <a:pt x="16" y="6"/>
                </a:lnTo>
                <a:lnTo>
                  <a:pt x="14" y="0"/>
                </a:lnTo>
                <a:lnTo>
                  <a:pt x="0" y="3"/>
                </a:lnTo>
                <a:lnTo>
                  <a:pt x="1" y="8"/>
                </a:lnTo>
                <a:lnTo>
                  <a:pt x="1" y="7"/>
                </a:lnTo>
                <a:lnTo>
                  <a:pt x="4" y="38"/>
                </a:lnTo>
                <a:lnTo>
                  <a:pt x="5" y="54"/>
                </a:lnTo>
                <a:lnTo>
                  <a:pt x="19" y="5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5032" name="Freeform 102"/>
          <p:cNvSpPr>
            <a:spLocks/>
          </p:cNvSpPr>
          <p:nvPr/>
        </p:nvSpPr>
        <p:spPr bwMode="auto">
          <a:xfrm>
            <a:off x="2976563" y="2160588"/>
            <a:ext cx="44450" cy="87312"/>
          </a:xfrm>
          <a:custGeom>
            <a:avLst/>
            <a:gdLst>
              <a:gd name="T0" fmla="*/ 2147483647 w 28"/>
              <a:gd name="T1" fmla="*/ 2147483647 h 55"/>
              <a:gd name="T2" fmla="*/ 2147483647 w 28"/>
              <a:gd name="T3" fmla="*/ 2147483647 h 55"/>
              <a:gd name="T4" fmla="*/ 2147483647 w 28"/>
              <a:gd name="T5" fmla="*/ 2147483647 h 55"/>
              <a:gd name="T6" fmla="*/ 2147483647 w 28"/>
              <a:gd name="T7" fmla="*/ 2147483647 h 55"/>
              <a:gd name="T8" fmla="*/ 2147483647 w 28"/>
              <a:gd name="T9" fmla="*/ 2147483647 h 55"/>
              <a:gd name="T10" fmla="*/ 2147483647 w 28"/>
              <a:gd name="T11" fmla="*/ 0 h 55"/>
              <a:gd name="T12" fmla="*/ 0 w 28"/>
              <a:gd name="T13" fmla="*/ 2147483647 h 55"/>
              <a:gd name="T14" fmla="*/ 2147483647 w 28"/>
              <a:gd name="T15" fmla="*/ 2147483647 h 55"/>
              <a:gd name="T16" fmla="*/ 2147483647 w 28"/>
              <a:gd name="T17" fmla="*/ 2147483647 h 55"/>
              <a:gd name="T18" fmla="*/ 2147483647 w 28"/>
              <a:gd name="T19" fmla="*/ 2147483647 h 55"/>
              <a:gd name="T20" fmla="*/ 2147483647 w 28"/>
              <a:gd name="T21" fmla="*/ 2147483647 h 55"/>
              <a:gd name="T22" fmla="*/ 2147483647 w 28"/>
              <a:gd name="T23" fmla="*/ 2147483647 h 55"/>
              <a:gd name="T24" fmla="*/ 2147483647 w 28"/>
              <a:gd name="T25" fmla="*/ 2147483647 h 5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8"/>
              <a:gd name="T40" fmla="*/ 0 h 55"/>
              <a:gd name="T41" fmla="*/ 28 w 28"/>
              <a:gd name="T42" fmla="*/ 55 h 5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8" h="55">
                <a:moveTo>
                  <a:pt x="28" y="53"/>
                </a:moveTo>
                <a:lnTo>
                  <a:pt x="26" y="42"/>
                </a:lnTo>
                <a:lnTo>
                  <a:pt x="22" y="28"/>
                </a:lnTo>
                <a:lnTo>
                  <a:pt x="22" y="27"/>
                </a:lnTo>
                <a:lnTo>
                  <a:pt x="17" y="12"/>
                </a:lnTo>
                <a:lnTo>
                  <a:pt x="14" y="0"/>
                </a:lnTo>
                <a:lnTo>
                  <a:pt x="0" y="5"/>
                </a:lnTo>
                <a:lnTo>
                  <a:pt x="3" y="17"/>
                </a:lnTo>
                <a:lnTo>
                  <a:pt x="8" y="31"/>
                </a:lnTo>
                <a:lnTo>
                  <a:pt x="8" y="30"/>
                </a:lnTo>
                <a:lnTo>
                  <a:pt x="12" y="44"/>
                </a:lnTo>
                <a:lnTo>
                  <a:pt x="14" y="55"/>
                </a:lnTo>
                <a:lnTo>
                  <a:pt x="28" y="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5033" name="Freeform 103"/>
          <p:cNvSpPr>
            <a:spLocks/>
          </p:cNvSpPr>
          <p:nvPr/>
        </p:nvSpPr>
        <p:spPr bwMode="auto">
          <a:xfrm>
            <a:off x="2927350" y="2063750"/>
            <a:ext cx="61913" cy="88900"/>
          </a:xfrm>
          <a:custGeom>
            <a:avLst/>
            <a:gdLst>
              <a:gd name="T0" fmla="*/ 2147483647 w 39"/>
              <a:gd name="T1" fmla="*/ 2147483647 h 56"/>
              <a:gd name="T2" fmla="*/ 2147483647 w 39"/>
              <a:gd name="T3" fmla="*/ 2147483647 h 56"/>
              <a:gd name="T4" fmla="*/ 2147483647 w 39"/>
              <a:gd name="T5" fmla="*/ 2147483647 h 56"/>
              <a:gd name="T6" fmla="*/ 2147483647 w 39"/>
              <a:gd name="T7" fmla="*/ 2147483647 h 56"/>
              <a:gd name="T8" fmla="*/ 2147483647 w 39"/>
              <a:gd name="T9" fmla="*/ 2147483647 h 56"/>
              <a:gd name="T10" fmla="*/ 2147483647 w 39"/>
              <a:gd name="T11" fmla="*/ 2147483647 h 56"/>
              <a:gd name="T12" fmla="*/ 2147483647 w 39"/>
              <a:gd name="T13" fmla="*/ 2147483647 h 56"/>
              <a:gd name="T14" fmla="*/ 2147483647 w 39"/>
              <a:gd name="T15" fmla="*/ 0 h 56"/>
              <a:gd name="T16" fmla="*/ 0 w 39"/>
              <a:gd name="T17" fmla="*/ 2147483647 h 56"/>
              <a:gd name="T18" fmla="*/ 2147483647 w 39"/>
              <a:gd name="T19" fmla="*/ 2147483647 h 56"/>
              <a:gd name="T20" fmla="*/ 2147483647 w 39"/>
              <a:gd name="T21" fmla="*/ 2147483647 h 56"/>
              <a:gd name="T22" fmla="*/ 2147483647 w 39"/>
              <a:gd name="T23" fmla="*/ 2147483647 h 56"/>
              <a:gd name="T24" fmla="*/ 2147483647 w 39"/>
              <a:gd name="T25" fmla="*/ 2147483647 h 56"/>
              <a:gd name="T26" fmla="*/ 2147483647 w 39"/>
              <a:gd name="T27" fmla="*/ 2147483647 h 56"/>
              <a:gd name="T28" fmla="*/ 2147483647 w 39"/>
              <a:gd name="T29" fmla="*/ 2147483647 h 56"/>
              <a:gd name="T30" fmla="*/ 2147483647 w 39"/>
              <a:gd name="T31" fmla="*/ 2147483647 h 56"/>
              <a:gd name="T32" fmla="*/ 2147483647 w 39"/>
              <a:gd name="T33" fmla="*/ 2147483647 h 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9"/>
              <a:gd name="T52" fmla="*/ 0 h 56"/>
              <a:gd name="T53" fmla="*/ 39 w 39"/>
              <a:gd name="T54" fmla="*/ 56 h 5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9" h="56">
                <a:moveTo>
                  <a:pt x="39" y="49"/>
                </a:moveTo>
                <a:lnTo>
                  <a:pt x="30" y="31"/>
                </a:lnTo>
                <a:lnTo>
                  <a:pt x="31" y="32"/>
                </a:lnTo>
                <a:lnTo>
                  <a:pt x="25" y="19"/>
                </a:lnTo>
                <a:lnTo>
                  <a:pt x="24" y="18"/>
                </a:lnTo>
                <a:lnTo>
                  <a:pt x="16" y="6"/>
                </a:lnTo>
                <a:lnTo>
                  <a:pt x="16" y="5"/>
                </a:lnTo>
                <a:lnTo>
                  <a:pt x="12" y="0"/>
                </a:lnTo>
                <a:lnTo>
                  <a:pt x="0" y="9"/>
                </a:lnTo>
                <a:lnTo>
                  <a:pt x="4" y="14"/>
                </a:lnTo>
                <a:lnTo>
                  <a:pt x="4" y="13"/>
                </a:lnTo>
                <a:lnTo>
                  <a:pt x="12" y="25"/>
                </a:lnTo>
                <a:lnTo>
                  <a:pt x="11" y="24"/>
                </a:lnTo>
                <a:lnTo>
                  <a:pt x="17" y="37"/>
                </a:lnTo>
                <a:lnTo>
                  <a:pt x="18" y="38"/>
                </a:lnTo>
                <a:lnTo>
                  <a:pt x="27" y="56"/>
                </a:lnTo>
                <a:lnTo>
                  <a:pt x="39" y="4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5034" name="Freeform 104"/>
          <p:cNvSpPr>
            <a:spLocks/>
          </p:cNvSpPr>
          <p:nvPr/>
        </p:nvSpPr>
        <p:spPr bwMode="auto">
          <a:xfrm>
            <a:off x="2862263" y="1981200"/>
            <a:ext cx="73025" cy="77788"/>
          </a:xfrm>
          <a:custGeom>
            <a:avLst/>
            <a:gdLst>
              <a:gd name="T0" fmla="*/ 2147483647 w 46"/>
              <a:gd name="T1" fmla="*/ 2147483647 h 49"/>
              <a:gd name="T2" fmla="*/ 2147483647 w 46"/>
              <a:gd name="T3" fmla="*/ 2147483647 h 49"/>
              <a:gd name="T4" fmla="*/ 2147483647 w 46"/>
              <a:gd name="T5" fmla="*/ 2147483647 h 49"/>
              <a:gd name="T6" fmla="*/ 2147483647 w 46"/>
              <a:gd name="T7" fmla="*/ 2147483647 h 49"/>
              <a:gd name="T8" fmla="*/ 2147483647 w 46"/>
              <a:gd name="T9" fmla="*/ 2147483647 h 49"/>
              <a:gd name="T10" fmla="*/ 2147483647 w 46"/>
              <a:gd name="T11" fmla="*/ 2147483647 h 49"/>
              <a:gd name="T12" fmla="*/ 2147483647 w 46"/>
              <a:gd name="T13" fmla="*/ 0 h 49"/>
              <a:gd name="T14" fmla="*/ 0 w 46"/>
              <a:gd name="T15" fmla="*/ 2147483647 h 49"/>
              <a:gd name="T16" fmla="*/ 2147483647 w 46"/>
              <a:gd name="T17" fmla="*/ 2147483647 h 49"/>
              <a:gd name="T18" fmla="*/ 2147483647 w 46"/>
              <a:gd name="T19" fmla="*/ 2147483647 h 49"/>
              <a:gd name="T20" fmla="*/ 2147483647 w 46"/>
              <a:gd name="T21" fmla="*/ 2147483647 h 49"/>
              <a:gd name="T22" fmla="*/ 2147483647 w 46"/>
              <a:gd name="T23" fmla="*/ 2147483647 h 49"/>
              <a:gd name="T24" fmla="*/ 2147483647 w 46"/>
              <a:gd name="T25" fmla="*/ 2147483647 h 49"/>
              <a:gd name="T26" fmla="*/ 2147483647 w 46"/>
              <a:gd name="T27" fmla="*/ 2147483647 h 49"/>
              <a:gd name="T28" fmla="*/ 2147483647 w 46"/>
              <a:gd name="T29" fmla="*/ 2147483647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6"/>
              <a:gd name="T46" fmla="*/ 0 h 49"/>
              <a:gd name="T47" fmla="*/ 46 w 46"/>
              <a:gd name="T48" fmla="*/ 49 h 4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6" h="49">
                <a:moveTo>
                  <a:pt x="46" y="43"/>
                </a:moveTo>
                <a:lnTo>
                  <a:pt x="40" y="34"/>
                </a:lnTo>
                <a:lnTo>
                  <a:pt x="32" y="23"/>
                </a:lnTo>
                <a:lnTo>
                  <a:pt x="31" y="22"/>
                </a:lnTo>
                <a:lnTo>
                  <a:pt x="21" y="12"/>
                </a:lnTo>
                <a:lnTo>
                  <a:pt x="11" y="1"/>
                </a:lnTo>
                <a:lnTo>
                  <a:pt x="10" y="0"/>
                </a:lnTo>
                <a:lnTo>
                  <a:pt x="0" y="8"/>
                </a:lnTo>
                <a:lnTo>
                  <a:pt x="2" y="9"/>
                </a:lnTo>
                <a:lnTo>
                  <a:pt x="12" y="20"/>
                </a:lnTo>
                <a:lnTo>
                  <a:pt x="21" y="30"/>
                </a:lnTo>
                <a:lnTo>
                  <a:pt x="20" y="29"/>
                </a:lnTo>
                <a:lnTo>
                  <a:pt x="28" y="40"/>
                </a:lnTo>
                <a:lnTo>
                  <a:pt x="34" y="49"/>
                </a:lnTo>
                <a:lnTo>
                  <a:pt x="46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5035" name="Freeform 105"/>
          <p:cNvSpPr>
            <a:spLocks/>
          </p:cNvSpPr>
          <p:nvPr/>
        </p:nvSpPr>
        <p:spPr bwMode="auto">
          <a:xfrm>
            <a:off x="2779713" y="1909763"/>
            <a:ext cx="80962" cy="71437"/>
          </a:xfrm>
          <a:custGeom>
            <a:avLst/>
            <a:gdLst>
              <a:gd name="T0" fmla="*/ 2147483647 w 51"/>
              <a:gd name="T1" fmla="*/ 2147483647 h 45"/>
              <a:gd name="T2" fmla="*/ 2147483647 w 51"/>
              <a:gd name="T3" fmla="*/ 2147483647 h 45"/>
              <a:gd name="T4" fmla="*/ 2147483647 w 51"/>
              <a:gd name="T5" fmla="*/ 2147483647 h 45"/>
              <a:gd name="T6" fmla="*/ 2147483647 w 51"/>
              <a:gd name="T7" fmla="*/ 2147483647 h 45"/>
              <a:gd name="T8" fmla="*/ 2147483647 w 51"/>
              <a:gd name="T9" fmla="*/ 2147483647 h 45"/>
              <a:gd name="T10" fmla="*/ 2147483647 w 51"/>
              <a:gd name="T11" fmla="*/ 0 h 45"/>
              <a:gd name="T12" fmla="*/ 2147483647 w 51"/>
              <a:gd name="T13" fmla="*/ 0 h 45"/>
              <a:gd name="T14" fmla="*/ 2147483647 w 51"/>
              <a:gd name="T15" fmla="*/ 2147483647 h 45"/>
              <a:gd name="T16" fmla="*/ 2147483647 w 51"/>
              <a:gd name="T17" fmla="*/ 2147483647 h 45"/>
              <a:gd name="T18" fmla="*/ 0 w 51"/>
              <a:gd name="T19" fmla="*/ 2147483647 h 45"/>
              <a:gd name="T20" fmla="*/ 2147483647 w 51"/>
              <a:gd name="T21" fmla="*/ 2147483647 h 45"/>
              <a:gd name="T22" fmla="*/ 2147483647 w 51"/>
              <a:gd name="T23" fmla="*/ 2147483647 h 45"/>
              <a:gd name="T24" fmla="*/ 2147483647 w 51"/>
              <a:gd name="T25" fmla="*/ 2147483647 h 45"/>
              <a:gd name="T26" fmla="*/ 2147483647 w 51"/>
              <a:gd name="T27" fmla="*/ 2147483647 h 45"/>
              <a:gd name="T28" fmla="*/ 2147483647 w 51"/>
              <a:gd name="T29" fmla="*/ 2147483647 h 45"/>
              <a:gd name="T30" fmla="*/ 2147483647 w 51"/>
              <a:gd name="T31" fmla="*/ 2147483647 h 4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1"/>
              <a:gd name="T49" fmla="*/ 0 h 45"/>
              <a:gd name="T50" fmla="*/ 51 w 51"/>
              <a:gd name="T51" fmla="*/ 45 h 4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1" h="45">
                <a:moveTo>
                  <a:pt x="51" y="33"/>
                </a:moveTo>
                <a:lnTo>
                  <a:pt x="42" y="26"/>
                </a:lnTo>
                <a:lnTo>
                  <a:pt x="42" y="27"/>
                </a:lnTo>
                <a:lnTo>
                  <a:pt x="31" y="18"/>
                </a:lnTo>
                <a:lnTo>
                  <a:pt x="30" y="17"/>
                </a:lnTo>
                <a:lnTo>
                  <a:pt x="5" y="0"/>
                </a:lnTo>
                <a:lnTo>
                  <a:pt x="2" y="0"/>
                </a:lnTo>
                <a:lnTo>
                  <a:pt x="2" y="14"/>
                </a:lnTo>
                <a:lnTo>
                  <a:pt x="3" y="14"/>
                </a:lnTo>
                <a:lnTo>
                  <a:pt x="0" y="13"/>
                </a:lnTo>
                <a:lnTo>
                  <a:pt x="23" y="28"/>
                </a:lnTo>
                <a:lnTo>
                  <a:pt x="22" y="27"/>
                </a:lnTo>
                <a:lnTo>
                  <a:pt x="32" y="36"/>
                </a:lnTo>
                <a:lnTo>
                  <a:pt x="32" y="37"/>
                </a:lnTo>
                <a:lnTo>
                  <a:pt x="42" y="45"/>
                </a:lnTo>
                <a:lnTo>
                  <a:pt x="51" y="3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5036" name="Freeform 106"/>
          <p:cNvSpPr>
            <a:spLocks/>
          </p:cNvSpPr>
          <p:nvPr/>
        </p:nvSpPr>
        <p:spPr bwMode="auto">
          <a:xfrm>
            <a:off x="2678113" y="1868488"/>
            <a:ext cx="92075" cy="50800"/>
          </a:xfrm>
          <a:custGeom>
            <a:avLst/>
            <a:gdLst>
              <a:gd name="T0" fmla="*/ 2147483647 w 58"/>
              <a:gd name="T1" fmla="*/ 2147483647 h 32"/>
              <a:gd name="T2" fmla="*/ 2147483647 w 58"/>
              <a:gd name="T3" fmla="*/ 2147483647 h 32"/>
              <a:gd name="T4" fmla="*/ 2147483647 w 58"/>
              <a:gd name="T5" fmla="*/ 2147483647 h 32"/>
              <a:gd name="T6" fmla="*/ 2147483647 w 58"/>
              <a:gd name="T7" fmla="*/ 2147483647 h 32"/>
              <a:gd name="T8" fmla="*/ 2147483647 w 58"/>
              <a:gd name="T9" fmla="*/ 2147483647 h 32"/>
              <a:gd name="T10" fmla="*/ 2147483647 w 58"/>
              <a:gd name="T11" fmla="*/ 2147483647 h 32"/>
              <a:gd name="T12" fmla="*/ 2147483647 w 58"/>
              <a:gd name="T13" fmla="*/ 0 h 32"/>
              <a:gd name="T14" fmla="*/ 2147483647 w 58"/>
              <a:gd name="T15" fmla="*/ 0 h 32"/>
              <a:gd name="T16" fmla="*/ 2147483647 w 58"/>
              <a:gd name="T17" fmla="*/ 2147483647 h 32"/>
              <a:gd name="T18" fmla="*/ 2147483647 w 58"/>
              <a:gd name="T19" fmla="*/ 2147483647 h 32"/>
              <a:gd name="T20" fmla="*/ 0 w 58"/>
              <a:gd name="T21" fmla="*/ 2147483647 h 32"/>
              <a:gd name="T22" fmla="*/ 2147483647 w 58"/>
              <a:gd name="T23" fmla="*/ 2147483647 h 32"/>
              <a:gd name="T24" fmla="*/ 2147483647 w 58"/>
              <a:gd name="T25" fmla="*/ 2147483647 h 32"/>
              <a:gd name="T26" fmla="*/ 2147483647 w 58"/>
              <a:gd name="T27" fmla="*/ 2147483647 h 32"/>
              <a:gd name="T28" fmla="*/ 2147483647 w 58"/>
              <a:gd name="T29" fmla="*/ 2147483647 h 32"/>
              <a:gd name="T30" fmla="*/ 2147483647 w 58"/>
              <a:gd name="T31" fmla="*/ 2147483647 h 32"/>
              <a:gd name="T32" fmla="*/ 2147483647 w 58"/>
              <a:gd name="T33" fmla="*/ 2147483647 h 32"/>
              <a:gd name="T34" fmla="*/ 2147483647 w 58"/>
              <a:gd name="T35" fmla="*/ 2147483647 h 3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8"/>
              <a:gd name="T55" fmla="*/ 0 h 32"/>
              <a:gd name="T56" fmla="*/ 58 w 58"/>
              <a:gd name="T57" fmla="*/ 32 h 3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8" h="32">
                <a:moveTo>
                  <a:pt x="58" y="21"/>
                </a:moveTo>
                <a:lnTo>
                  <a:pt x="46" y="15"/>
                </a:lnTo>
                <a:lnTo>
                  <a:pt x="45" y="15"/>
                </a:lnTo>
                <a:lnTo>
                  <a:pt x="32" y="10"/>
                </a:lnTo>
                <a:lnTo>
                  <a:pt x="32" y="9"/>
                </a:lnTo>
                <a:lnTo>
                  <a:pt x="18" y="3"/>
                </a:lnTo>
                <a:lnTo>
                  <a:pt x="4" y="0"/>
                </a:lnTo>
                <a:lnTo>
                  <a:pt x="1" y="0"/>
                </a:lnTo>
                <a:lnTo>
                  <a:pt x="1" y="13"/>
                </a:lnTo>
                <a:lnTo>
                  <a:pt x="3" y="13"/>
                </a:lnTo>
                <a:lnTo>
                  <a:pt x="0" y="13"/>
                </a:lnTo>
                <a:lnTo>
                  <a:pt x="13" y="16"/>
                </a:lnTo>
                <a:lnTo>
                  <a:pt x="27" y="22"/>
                </a:lnTo>
                <a:lnTo>
                  <a:pt x="27" y="21"/>
                </a:lnTo>
                <a:lnTo>
                  <a:pt x="40" y="26"/>
                </a:lnTo>
                <a:lnTo>
                  <a:pt x="39" y="26"/>
                </a:lnTo>
                <a:lnTo>
                  <a:pt x="51" y="32"/>
                </a:lnTo>
                <a:lnTo>
                  <a:pt x="58" y="2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5037" name="Freeform 107"/>
          <p:cNvSpPr>
            <a:spLocks/>
          </p:cNvSpPr>
          <p:nvPr/>
        </p:nvSpPr>
        <p:spPr bwMode="auto">
          <a:xfrm>
            <a:off x="2570163" y="1852613"/>
            <a:ext cx="92075" cy="30162"/>
          </a:xfrm>
          <a:custGeom>
            <a:avLst/>
            <a:gdLst>
              <a:gd name="T0" fmla="*/ 2147483647 w 58"/>
              <a:gd name="T1" fmla="*/ 2147483647 h 19"/>
              <a:gd name="T2" fmla="*/ 2147483647 w 58"/>
              <a:gd name="T3" fmla="*/ 2147483647 h 19"/>
              <a:gd name="T4" fmla="*/ 2147483647 w 58"/>
              <a:gd name="T5" fmla="*/ 0 h 19"/>
              <a:gd name="T6" fmla="*/ 0 w 58"/>
              <a:gd name="T7" fmla="*/ 0 h 19"/>
              <a:gd name="T8" fmla="*/ 0 w 58"/>
              <a:gd name="T9" fmla="*/ 2147483647 h 19"/>
              <a:gd name="T10" fmla="*/ 2147483647 w 58"/>
              <a:gd name="T11" fmla="*/ 2147483647 h 19"/>
              <a:gd name="T12" fmla="*/ 2147483647 w 58"/>
              <a:gd name="T13" fmla="*/ 2147483647 h 19"/>
              <a:gd name="T14" fmla="*/ 2147483647 w 58"/>
              <a:gd name="T15" fmla="*/ 2147483647 h 19"/>
              <a:gd name="T16" fmla="*/ 2147483647 w 58"/>
              <a:gd name="T17" fmla="*/ 2147483647 h 19"/>
              <a:gd name="T18" fmla="*/ 2147483647 w 58"/>
              <a:gd name="T19" fmla="*/ 2147483647 h 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8"/>
              <a:gd name="T31" fmla="*/ 0 h 19"/>
              <a:gd name="T32" fmla="*/ 58 w 58"/>
              <a:gd name="T33" fmla="*/ 19 h 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8" h="19">
                <a:moveTo>
                  <a:pt x="58" y="6"/>
                </a:moveTo>
                <a:lnTo>
                  <a:pt x="30" y="1"/>
                </a:lnTo>
                <a:lnTo>
                  <a:pt x="16" y="0"/>
                </a:lnTo>
                <a:lnTo>
                  <a:pt x="0" y="0"/>
                </a:lnTo>
                <a:lnTo>
                  <a:pt x="0" y="13"/>
                </a:lnTo>
                <a:lnTo>
                  <a:pt x="14" y="13"/>
                </a:lnTo>
                <a:lnTo>
                  <a:pt x="13" y="13"/>
                </a:lnTo>
                <a:lnTo>
                  <a:pt x="27" y="14"/>
                </a:lnTo>
                <a:lnTo>
                  <a:pt x="55" y="19"/>
                </a:lnTo>
                <a:lnTo>
                  <a:pt x="58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5038" name="Rectangle 108"/>
          <p:cNvSpPr>
            <a:spLocks noChangeArrowheads="1"/>
          </p:cNvSpPr>
          <p:nvPr/>
        </p:nvSpPr>
        <p:spPr bwMode="auto">
          <a:xfrm>
            <a:off x="2867025" y="1752600"/>
            <a:ext cx="936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/>
              <a:t>h</a:t>
            </a:r>
            <a:endParaRPr lang="fr-FR"/>
          </a:p>
        </p:txBody>
      </p:sp>
      <p:sp>
        <p:nvSpPr>
          <p:cNvPr id="385039" name="Rectangle 109"/>
          <p:cNvSpPr>
            <a:spLocks noChangeArrowheads="1"/>
          </p:cNvSpPr>
          <p:nvPr/>
        </p:nvSpPr>
        <p:spPr bwMode="auto">
          <a:xfrm>
            <a:off x="2974975" y="1738313"/>
            <a:ext cx="793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>
                <a:latin typeface="Symbol" pitchFamily="18" charset="2"/>
              </a:rPr>
              <a:t>n</a:t>
            </a:r>
            <a:endParaRPr lang="fr-FR"/>
          </a:p>
        </p:txBody>
      </p:sp>
      <p:sp>
        <p:nvSpPr>
          <p:cNvPr id="385040" name="Rectangle 110"/>
          <p:cNvSpPr>
            <a:spLocks noChangeArrowheads="1"/>
          </p:cNvSpPr>
          <p:nvPr/>
        </p:nvSpPr>
        <p:spPr bwMode="auto">
          <a:xfrm>
            <a:off x="2317750" y="1704975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O</a:t>
            </a:r>
            <a:endParaRPr lang="fr-FR"/>
          </a:p>
        </p:txBody>
      </p:sp>
      <p:sp>
        <p:nvSpPr>
          <p:cNvPr id="385041" name="Rectangle 111"/>
          <p:cNvSpPr>
            <a:spLocks noChangeArrowheads="1"/>
          </p:cNvSpPr>
          <p:nvPr/>
        </p:nvSpPr>
        <p:spPr bwMode="auto">
          <a:xfrm>
            <a:off x="2451100" y="17557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2121"/>
                </a:solidFill>
              </a:rPr>
              <a:t>3</a:t>
            </a:r>
            <a:endParaRPr lang="fr-FR"/>
          </a:p>
        </p:txBody>
      </p:sp>
      <p:sp>
        <p:nvSpPr>
          <p:cNvPr id="385042" name="ZoneTexte 18"/>
          <p:cNvSpPr txBox="1">
            <a:spLocks noChangeArrowheads="1"/>
          </p:cNvSpPr>
          <p:nvPr/>
        </p:nvSpPr>
        <p:spPr bwMode="auto">
          <a:xfrm>
            <a:off x="6705600" y="6045200"/>
            <a:ext cx="18907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B. Picquet-Varrault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5" name="Text Box 2"/>
          <p:cNvSpPr txBox="1">
            <a:spLocks noChangeArrowheads="1"/>
          </p:cNvSpPr>
          <p:nvPr/>
        </p:nvSpPr>
        <p:spPr bwMode="auto">
          <a:xfrm>
            <a:off x="730250" y="841375"/>
            <a:ext cx="81248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9750" indent="-539750" defTabSz="193675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n-GB" sz="2400">
                <a:solidFill>
                  <a:srgbClr val="000010"/>
                </a:solidFill>
                <a:sym typeface="Symbol" pitchFamily="18" charset="2"/>
              </a:rPr>
              <a:t>	Journée moyenne: </a:t>
            </a:r>
            <a:r>
              <a:rPr lang="en-GB" sz="2400" b="1" i="1">
                <a:solidFill>
                  <a:srgbClr val="000010"/>
                </a:solidFill>
                <a:sym typeface="Symbol" pitchFamily="18" charset="2"/>
              </a:rPr>
              <a:t>NO</a:t>
            </a:r>
            <a:r>
              <a:rPr lang="en-GB" sz="2400" b="1" i="1" baseline="-25000">
                <a:solidFill>
                  <a:srgbClr val="000010"/>
                </a:solidFill>
                <a:sym typeface="Symbol" pitchFamily="18" charset="2"/>
              </a:rPr>
              <a:t>x</a:t>
            </a:r>
          </a:p>
          <a:p>
            <a:pPr marL="539750" indent="-539750" defTabSz="193675" eaLnBrk="0" hangingPunct="0">
              <a:spcBef>
                <a:spcPct val="50000"/>
              </a:spcBef>
              <a:buFont typeface="Wingdings" pitchFamily="2" charset="2"/>
              <a:buChar char="¦"/>
            </a:pPr>
            <a:endParaRPr lang="en-GB" sz="2400">
              <a:solidFill>
                <a:srgbClr val="000010"/>
              </a:solidFill>
              <a:sym typeface="Symbol" pitchFamily="18" charset="2"/>
            </a:endParaRPr>
          </a:p>
        </p:txBody>
      </p:sp>
      <p:pic>
        <p:nvPicPr>
          <p:cNvPr id="446466" name="Picture 6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81025" y="1204913"/>
            <a:ext cx="7385050" cy="5172075"/>
          </a:xfrm>
          <a:noFill/>
          <a:ln w="12700">
            <a:miter lim="800000"/>
            <a:headEnd/>
            <a:tailEnd/>
          </a:ln>
        </p:spPr>
      </p:pic>
      <p:pic>
        <p:nvPicPr>
          <p:cNvPr id="446467" name="Picture 2" descr="http://www.edurium.de/wp-content/uploads/uni-wuppertal-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45500" y="6159500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6468" name="Picture 1" descr="\\fichiers2.catalyse.cnrs.fr\christian.george\Mes documents\logo\Logo-Ircelyon_Q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19850"/>
            <a:ext cx="13430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4851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else…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537" name="Group 12"/>
          <p:cNvGrpSpPr>
            <a:grpSpLocks/>
          </p:cNvGrpSpPr>
          <p:nvPr/>
        </p:nvGrpSpPr>
        <p:grpSpPr bwMode="auto">
          <a:xfrm>
            <a:off x="838200" y="1704975"/>
            <a:ext cx="7726363" cy="3068638"/>
            <a:chOff x="528" y="1074"/>
            <a:chExt cx="4867" cy="1933"/>
          </a:xfrm>
        </p:grpSpPr>
        <p:pic>
          <p:nvPicPr>
            <p:cNvPr id="449541" name="Picture 7" descr="nProzDeltaNoxStuttreal_bebauterPark_V1b"/>
            <p:cNvPicPr>
              <a:picLocks noChangeAspect="1" noChangeArrowheads="1"/>
            </p:cNvPicPr>
            <p:nvPr/>
          </p:nvPicPr>
          <p:blipFill>
            <a:blip r:embed="rId3"/>
            <a:srcRect r="17130"/>
            <a:stretch>
              <a:fillRect/>
            </a:stretch>
          </p:blipFill>
          <p:spPr bwMode="auto">
            <a:xfrm>
              <a:off x="2931" y="1074"/>
              <a:ext cx="2464" cy="1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9542" name="Picture 8" descr="AbsDeltaNoxStuttreal_bebauterPark_V1b"/>
            <p:cNvPicPr>
              <a:picLocks noChangeAspect="1" noChangeArrowheads="1"/>
            </p:cNvPicPr>
            <p:nvPr/>
          </p:nvPicPr>
          <p:blipFill>
            <a:blip r:embed="rId4"/>
            <a:srcRect r="13100"/>
            <a:stretch>
              <a:fillRect/>
            </a:stretch>
          </p:blipFill>
          <p:spPr bwMode="auto">
            <a:xfrm>
              <a:off x="528" y="1074"/>
              <a:ext cx="2443" cy="1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2" name="Rectangle 9"/>
            <p:cNvSpPr>
              <a:spLocks noChangeArrowheads="1"/>
            </p:cNvSpPr>
            <p:nvPr/>
          </p:nvSpPr>
          <p:spPr bwMode="auto">
            <a:xfrm>
              <a:off x="2552" y="1074"/>
              <a:ext cx="415" cy="8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de-DE" sz="2400">
                <a:solidFill>
                  <a:srgbClr val="00001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72713" name="Rectangle 10"/>
            <p:cNvSpPr>
              <a:spLocks noChangeArrowheads="1"/>
            </p:cNvSpPr>
            <p:nvPr/>
          </p:nvSpPr>
          <p:spPr bwMode="auto">
            <a:xfrm>
              <a:off x="5095" y="1075"/>
              <a:ext cx="297" cy="81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de-DE" sz="2400">
                <a:solidFill>
                  <a:srgbClr val="00001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72714" name="Rectangle 11"/>
            <p:cNvSpPr>
              <a:spLocks noChangeArrowheads="1"/>
            </p:cNvSpPr>
            <p:nvPr/>
          </p:nvSpPr>
          <p:spPr bwMode="auto">
            <a:xfrm>
              <a:off x="2155" y="1238"/>
              <a:ext cx="813" cy="81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de-DE" sz="2400">
                <a:solidFill>
                  <a:srgbClr val="00001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72715" name="Rectangle 12"/>
            <p:cNvSpPr>
              <a:spLocks noChangeArrowheads="1"/>
            </p:cNvSpPr>
            <p:nvPr/>
          </p:nvSpPr>
          <p:spPr bwMode="auto">
            <a:xfrm>
              <a:off x="4658" y="1238"/>
              <a:ext cx="737" cy="81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de-DE" sz="2400">
                <a:solidFill>
                  <a:srgbClr val="000010"/>
                </a:solidFill>
                <a:latin typeface="Arial" pitchFamily="34" charset="0"/>
                <a:cs typeface="+mn-cs"/>
              </a:endParaRPr>
            </a:p>
          </p:txBody>
        </p:sp>
      </p:grpSp>
      <p:sp>
        <p:nvSpPr>
          <p:cNvPr id="449538" name="Text Box 2"/>
          <p:cNvSpPr txBox="1">
            <a:spLocks noChangeArrowheads="1"/>
          </p:cNvSpPr>
          <p:nvPr/>
        </p:nvSpPr>
        <p:spPr bwMode="auto">
          <a:xfrm>
            <a:off x="717550" y="5121275"/>
            <a:ext cx="82343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9750" indent="-539750" defTabSz="193675" eaLnBrk="0" hangingPunct="0">
              <a:spcBef>
                <a:spcPct val="25000"/>
              </a:spcBef>
              <a:buFont typeface="Wingdings" pitchFamily="2" charset="2"/>
              <a:buChar char="¦"/>
            </a:pPr>
            <a:r>
              <a:rPr lang="de-DE" sz="2400">
                <a:solidFill>
                  <a:srgbClr val="000010"/>
                </a:solidFill>
                <a:sym typeface="Symbol" pitchFamily="18" charset="2"/>
              </a:rPr>
              <a:t>Max. NO</a:t>
            </a:r>
            <a:r>
              <a:rPr lang="de-DE" sz="2400" baseline="-25000">
                <a:solidFill>
                  <a:srgbClr val="000010"/>
                </a:solidFill>
                <a:sym typeface="Symbol" pitchFamily="18" charset="2"/>
              </a:rPr>
              <a:t>x</a:t>
            </a:r>
            <a:r>
              <a:rPr lang="de-DE" sz="2400">
                <a:solidFill>
                  <a:srgbClr val="000010"/>
                </a:solidFill>
                <a:sym typeface="Symbol" pitchFamily="18" charset="2"/>
              </a:rPr>
              <a:t>-reduction (moyenne annuelle) 6.6 </a:t>
            </a:r>
            <a:r>
              <a:rPr lang="de-DE" sz="2400">
                <a:solidFill>
                  <a:srgbClr val="000010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de-DE" sz="2400">
                <a:solidFill>
                  <a:srgbClr val="000010"/>
                </a:solidFill>
                <a:sym typeface="Symbol" pitchFamily="18" charset="2"/>
              </a:rPr>
              <a:t>g/m</a:t>
            </a:r>
            <a:r>
              <a:rPr lang="de-DE" sz="2400" baseline="30000">
                <a:solidFill>
                  <a:srgbClr val="000010"/>
                </a:solidFill>
                <a:sym typeface="Symbol" pitchFamily="18" charset="2"/>
              </a:rPr>
              <a:t>3</a:t>
            </a:r>
            <a:r>
              <a:rPr lang="de-DE" sz="2400">
                <a:solidFill>
                  <a:srgbClr val="000010"/>
                </a:solidFill>
                <a:sym typeface="Symbol" pitchFamily="18" charset="2"/>
              </a:rPr>
              <a:t> ou 7.9 % </a:t>
            </a:r>
          </a:p>
        </p:txBody>
      </p:sp>
      <p:sp>
        <p:nvSpPr>
          <p:cNvPr id="449539" name="Text Box 5"/>
          <p:cNvSpPr txBox="1">
            <a:spLocks noChangeArrowheads="1"/>
          </p:cNvSpPr>
          <p:nvPr/>
        </p:nvSpPr>
        <p:spPr bwMode="auto">
          <a:xfrm>
            <a:off x="6784975" y="119063"/>
            <a:ext cx="2359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400" b="1" i="1">
                <a:solidFill>
                  <a:srgbClr val="FFFFFF"/>
                </a:solidFill>
              </a:rPr>
              <a:t>Model results</a:t>
            </a:r>
            <a:endParaRPr lang="de-DE" sz="2400" i="1">
              <a:solidFill>
                <a:srgbClr val="FFFFFF"/>
              </a:solidFill>
            </a:endParaRPr>
          </a:p>
        </p:txBody>
      </p:sp>
      <p:sp>
        <p:nvSpPr>
          <p:cNvPr id="449540" name="Text Box 2"/>
          <p:cNvSpPr txBox="1">
            <a:spLocks noChangeArrowheads="1"/>
          </p:cNvSpPr>
          <p:nvPr/>
        </p:nvSpPr>
        <p:spPr bwMode="auto">
          <a:xfrm>
            <a:off x="773113" y="785813"/>
            <a:ext cx="82343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9750" indent="-539750" defTabSz="193675" eaLnBrk="0" hangingPunct="0">
              <a:spcBef>
                <a:spcPct val="25000"/>
              </a:spcBef>
              <a:buFont typeface="Wingdings" pitchFamily="2" charset="2"/>
              <a:buChar char="¦"/>
            </a:pPr>
            <a:r>
              <a:rPr lang="de-DE" sz="2400">
                <a:solidFill>
                  <a:srgbClr val="000010"/>
                </a:solidFill>
                <a:sym typeface="Symbol" pitchFamily="18" charset="2"/>
              </a:rPr>
              <a:t>Résultats de similation (Flassak et al.)  - réduction possible en centre ville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074" name="Text Box 2"/>
          <p:cNvSpPr txBox="1">
            <a:spLocks noChangeArrowheads="1"/>
          </p:cNvSpPr>
          <p:nvPr/>
        </p:nvSpPr>
        <p:spPr bwMode="auto">
          <a:xfrm>
            <a:off x="381000" y="889000"/>
            <a:ext cx="8763000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2438" indent="-452438" defTabSz="193675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fr-FR" sz="2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La photocatalyse peut améliorer la qualité de l‘air</a:t>
            </a:r>
          </a:p>
          <a:p>
            <a:pPr lvl="1" algn="just">
              <a:defRPr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La dégradation des NOx par la photocatalyse est </a:t>
            </a:r>
          </a:p>
          <a:p>
            <a:pPr lvl="2" algn="just">
              <a:buFont typeface="Arial" pitchFamily="34" charset="0"/>
              <a:buChar char="•"/>
              <a:defRPr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Efficace</a:t>
            </a:r>
          </a:p>
          <a:p>
            <a:pPr lvl="3" algn="just">
              <a:buFont typeface="Arial" pitchFamily="34" charset="0"/>
              <a:buChar char="•"/>
              <a:defRPr/>
            </a:pPr>
            <a:r>
              <a:rPr lang="fr-FR" sz="1800" dirty="0">
                <a:latin typeface="Arial" pitchFamily="34" charset="0"/>
                <a:cs typeface="Arial" pitchFamily="34" charset="0"/>
              </a:rPr>
              <a:t>Au labo</a:t>
            </a:r>
          </a:p>
          <a:p>
            <a:pPr lvl="2" algn="just">
              <a:buFont typeface="Arial" pitchFamily="34" charset="0"/>
              <a:buChar char="•"/>
              <a:defRPr/>
            </a:pPr>
            <a:r>
              <a:rPr lang="fr-FR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Inefficace</a:t>
            </a:r>
          </a:p>
          <a:p>
            <a:pPr lvl="2" algn="just">
              <a:buFont typeface="Arial" pitchFamily="34" charset="0"/>
              <a:buChar char="•"/>
              <a:defRPr/>
            </a:pPr>
            <a:r>
              <a:rPr lang="fr-FR" sz="1800" dirty="0">
                <a:latin typeface="Arial" pitchFamily="34" charset="0"/>
                <a:cs typeface="Arial" pitchFamily="34" charset="0"/>
              </a:rPr>
              <a:t> en conditions réelles</a:t>
            </a:r>
            <a:endParaRPr lang="fr-FR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fr-FR" sz="2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Certains matériaux peuvent cependant être très réactifs</a:t>
            </a:r>
          </a:p>
          <a:p>
            <a:pPr lvl="1" algn="just">
              <a:defRPr/>
            </a:pPr>
            <a:r>
              <a:rPr lang="fr-FR" sz="2000" dirty="0">
                <a:solidFill>
                  <a:srgbClr val="0000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La vitesse de dégradation limitée par les processus de transport (</a:t>
            </a:r>
            <a:r>
              <a:rPr lang="fr-FR" sz="2000" dirty="0" err="1">
                <a:solidFill>
                  <a:srgbClr val="0000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micrometeo</a:t>
            </a:r>
            <a:r>
              <a:rPr lang="fr-FR" sz="2000" dirty="0">
                <a:solidFill>
                  <a:srgbClr val="00001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…)</a:t>
            </a:r>
          </a:p>
          <a:p>
            <a:pPr marL="452438" indent="-452438" defTabSz="193675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fr-FR" sz="2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Max NO</a:t>
            </a:r>
            <a:r>
              <a:rPr lang="fr-FR" sz="2400" b="1" baseline="-25000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x</a:t>
            </a:r>
            <a:r>
              <a:rPr lang="fr-FR" sz="2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-</a:t>
            </a:r>
            <a:r>
              <a:rPr lang="fr-FR" sz="24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reduction</a:t>
            </a:r>
            <a:r>
              <a:rPr lang="fr-FR" sz="2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~10 %</a:t>
            </a:r>
          </a:p>
          <a:p>
            <a:pPr lvl="1" algn="just">
              <a:buFont typeface="Arial" pitchFamily="34" charset="0"/>
              <a:buChar char="•"/>
              <a:defRPr/>
            </a:pPr>
            <a:r>
              <a:rPr lang="fr-FR" sz="2400" dirty="0">
                <a:latin typeface="Arial" pitchFamily="34" charset="0"/>
                <a:cs typeface="Arial" pitchFamily="34" charset="0"/>
              </a:rPr>
              <a:t>Peut apporter les mêmes bénéfices de dépollution que les ZAPA</a:t>
            </a:r>
          </a:p>
          <a:p>
            <a:pPr lvl="2" algn="just">
              <a:buFont typeface="Arial" pitchFamily="34" charset="0"/>
              <a:buChar char="•"/>
              <a:defRPr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 Selon la localisation</a:t>
            </a:r>
          </a:p>
          <a:p>
            <a:pPr lvl="2" algn="just">
              <a:buFont typeface="Arial" pitchFamily="34" charset="0"/>
              <a:buChar char="•"/>
              <a:defRPr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 Le choix du matériaux utilisés (seuil de réactivité)</a:t>
            </a:r>
          </a:p>
          <a:p>
            <a:pPr marL="452438" indent="-452438" defTabSz="193675" eaLnBrk="0" hangingPunct="0">
              <a:spcBef>
                <a:spcPct val="50000"/>
              </a:spcBef>
              <a:buFont typeface="Wingdings" pitchFamily="2" charset="2"/>
              <a:buChar char="¦"/>
              <a:defRPr/>
            </a:pPr>
            <a:r>
              <a:rPr lang="fr-FR" sz="2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Photocatalyse dans les tunnels à éviter</a:t>
            </a:r>
          </a:p>
        </p:txBody>
      </p:sp>
      <p:sp>
        <p:nvSpPr>
          <p:cNvPr id="2179076" name="Text Box 4"/>
          <p:cNvSpPr txBox="1">
            <a:spLocks noChangeArrowheads="1"/>
          </p:cNvSpPr>
          <p:nvPr/>
        </p:nvSpPr>
        <p:spPr bwMode="auto">
          <a:xfrm>
            <a:off x="5291138" y="0"/>
            <a:ext cx="3260725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de-DE" sz="4000" b="1" i="1" dirty="0" err="1">
                <a:solidFill>
                  <a:schemeClr val="bg1"/>
                </a:solidFill>
                <a:latin typeface="Arial" pitchFamily="34" charset="0"/>
                <a:cs typeface="+mn-cs"/>
              </a:rPr>
              <a:t>Conclusions</a:t>
            </a:r>
            <a:endParaRPr lang="de-DE" sz="4000" b="1" i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0.34948 -0.4712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179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" y="-2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0.6" calcmode="lin" valueType="num">
                                      <p:cBhvr override="childStyle">
                                        <p:cTn id="8" dur="500" fill="hold"/>
                                        <p:tgtEl>
                                          <p:spTgt spid="2179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2179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9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9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9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9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9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9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9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90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90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90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90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907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907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9074" grpId="0" build="p" autoUpdateAnimBg="0"/>
      <p:bldP spid="2179076" grpId="0" build="allAtOnce"/>
      <p:bldP spid="2179076" grpId="1" build="allAtOnce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Titre 4"/>
          <p:cNvSpPr>
            <a:spLocks noGrp="1"/>
          </p:cNvSpPr>
          <p:nvPr>
            <p:ph type="ctrTitle"/>
          </p:nvPr>
        </p:nvSpPr>
        <p:spPr>
          <a:xfrm>
            <a:off x="0" y="873125"/>
            <a:ext cx="3403600" cy="879475"/>
          </a:xfrm>
        </p:spPr>
        <p:txBody>
          <a:bodyPr/>
          <a:lstStyle/>
          <a:p>
            <a:pPr eaLnBrk="1" hangingPunct="1"/>
            <a:r>
              <a:rPr lang="fr-FR" smtClean="0"/>
              <a:t>Conclusions</a:t>
            </a:r>
          </a:p>
        </p:txBody>
      </p:sp>
      <p:sp>
        <p:nvSpPr>
          <p:cNvPr id="453634" name="Espace réservé du contenu 5"/>
          <p:cNvSpPr>
            <a:spLocks noGrp="1"/>
          </p:cNvSpPr>
          <p:nvPr>
            <p:ph type="subTitle" idx="1"/>
          </p:nvPr>
        </p:nvSpPr>
        <p:spPr>
          <a:xfrm>
            <a:off x="444500" y="1612900"/>
            <a:ext cx="8521700" cy="4203700"/>
          </a:xfrm>
        </p:spPr>
        <p:txBody>
          <a:bodyPr/>
          <a:lstStyle/>
          <a:p>
            <a:pPr algn="just" eaLnBrk="1" hangingPunct="1"/>
            <a:r>
              <a:rPr lang="fr-FR" sz="2800" smtClean="0"/>
              <a:t>La dégradation des NOx par la photocatalyse est </a:t>
            </a:r>
          </a:p>
          <a:p>
            <a:pPr lvl="1" algn="just" eaLnBrk="1" hangingPunct="1">
              <a:buFont typeface="Arial" charset="0"/>
              <a:buChar char="•"/>
            </a:pPr>
            <a:r>
              <a:rPr lang="fr-FR" sz="2400" smtClean="0"/>
              <a:t> </a:t>
            </a:r>
            <a:r>
              <a:rPr lang="fr-FR" sz="2400" smtClean="0">
                <a:solidFill>
                  <a:srgbClr val="339933"/>
                </a:solidFill>
              </a:rPr>
              <a:t>Efficace</a:t>
            </a:r>
          </a:p>
          <a:p>
            <a:pPr lvl="2" algn="just" eaLnBrk="1" hangingPunct="1">
              <a:buFontTx/>
              <a:buChar char="•"/>
            </a:pPr>
            <a:r>
              <a:rPr lang="fr-FR" sz="2000" smtClean="0"/>
              <a:t>Au labo</a:t>
            </a:r>
          </a:p>
          <a:p>
            <a:pPr lvl="1" algn="just" eaLnBrk="1" hangingPunct="1">
              <a:buFont typeface="Arial" charset="0"/>
              <a:buChar char="•"/>
            </a:pPr>
            <a:r>
              <a:rPr lang="fr-FR" sz="2400" smtClean="0">
                <a:solidFill>
                  <a:srgbClr val="C00000"/>
                </a:solidFill>
              </a:rPr>
              <a:t>Inefficace</a:t>
            </a:r>
          </a:p>
          <a:p>
            <a:pPr lvl="2" algn="just" eaLnBrk="1" hangingPunct="1">
              <a:buFontTx/>
              <a:buChar char="•"/>
            </a:pPr>
            <a:r>
              <a:rPr lang="fr-FR" sz="2000" smtClean="0"/>
              <a:t> en conditions réelles</a:t>
            </a:r>
          </a:p>
          <a:p>
            <a:pPr algn="just" eaLnBrk="1" hangingPunct="1">
              <a:buFontTx/>
              <a:buChar char="•"/>
            </a:pPr>
            <a:r>
              <a:rPr lang="fr-FR" sz="2800" smtClean="0"/>
              <a:t>Peut apporter les mêmes bénéfices de dépollution que les ZAPA</a:t>
            </a:r>
          </a:p>
          <a:p>
            <a:pPr lvl="1" algn="just" eaLnBrk="1" hangingPunct="1">
              <a:buFont typeface="Arial" charset="0"/>
              <a:buChar char="•"/>
            </a:pPr>
            <a:r>
              <a:rPr lang="fr-FR" sz="2400" smtClean="0"/>
              <a:t> Selon la localisation</a:t>
            </a:r>
          </a:p>
          <a:p>
            <a:pPr lvl="1" algn="just" eaLnBrk="1" hangingPunct="1">
              <a:buFont typeface="Arial" charset="0"/>
              <a:buChar char="•"/>
            </a:pPr>
            <a:r>
              <a:rPr lang="fr-FR" sz="2400" smtClean="0"/>
              <a:t> Le choix du matériaux utilisés (seuil de réactivité)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49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90600"/>
            <a:ext cx="79629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6050" name="Rectangle 3"/>
          <p:cNvSpPr>
            <a:spLocks noChangeArrowheads="1"/>
          </p:cNvSpPr>
          <p:nvPr/>
        </p:nvSpPr>
        <p:spPr bwMode="auto">
          <a:xfrm>
            <a:off x="1600200" y="990600"/>
            <a:ext cx="654685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6051" name="Arc 5"/>
          <p:cNvSpPr>
            <a:spLocks/>
          </p:cNvSpPr>
          <p:nvPr/>
        </p:nvSpPr>
        <p:spPr bwMode="auto">
          <a:xfrm>
            <a:off x="2286000" y="4724400"/>
            <a:ext cx="727075" cy="777875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600"/>
                </a:moveTo>
                <a:cubicBezTo>
                  <a:pt x="0" y="9688"/>
                  <a:pt x="9642" y="25"/>
                  <a:pt x="21553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88"/>
                  <a:pt x="9642" y="25"/>
                  <a:pt x="2155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76200" cap="rnd">
            <a:solidFill>
              <a:schemeClr val="bg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6052" name="Text Box 8"/>
          <p:cNvSpPr txBox="1">
            <a:spLocks noChangeArrowheads="1"/>
          </p:cNvSpPr>
          <p:nvPr/>
        </p:nvSpPr>
        <p:spPr bwMode="auto">
          <a:xfrm>
            <a:off x="3048000" y="4495800"/>
            <a:ext cx="1219200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900" b="1">
                <a:solidFill>
                  <a:srgbClr val="9933FF"/>
                </a:solidFill>
              </a:rPr>
              <a:t>COV</a:t>
            </a:r>
          </a:p>
          <a:p>
            <a:pPr eaLnBrk="0" hangingPunct="0">
              <a:spcBef>
                <a:spcPct val="50000"/>
              </a:spcBef>
            </a:pPr>
            <a:r>
              <a:rPr lang="fr-FR" sz="1900" b="1">
                <a:solidFill>
                  <a:srgbClr val="9933FF"/>
                </a:solidFill>
              </a:rPr>
              <a:t>Noté: RH</a:t>
            </a:r>
            <a:endParaRPr lang="fr-FR" sz="2000" b="1">
              <a:solidFill>
                <a:srgbClr val="9933FF"/>
              </a:solidFill>
              <a:latin typeface="Times New Roman" pitchFamily="18" charset="0"/>
            </a:endParaRPr>
          </a:p>
        </p:txBody>
      </p:sp>
      <p:sp>
        <p:nvSpPr>
          <p:cNvPr id="386053" name="Rectangle 10"/>
          <p:cNvSpPr>
            <a:spLocks noChangeArrowheads="1"/>
          </p:cNvSpPr>
          <p:nvPr/>
        </p:nvSpPr>
        <p:spPr bwMode="auto">
          <a:xfrm>
            <a:off x="1431925" y="1524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400"/>
              <a:t>Formation de l’ozone troposphérique</a:t>
            </a:r>
            <a:endParaRPr lang="fr-FR" sz="2400">
              <a:latin typeface="Comic Sans MS" pitchFamily="66" charset="0"/>
            </a:endParaRPr>
          </a:p>
        </p:txBody>
      </p:sp>
      <p:sp>
        <p:nvSpPr>
          <p:cNvPr id="386054" name="Freeform 30"/>
          <p:cNvSpPr>
            <a:spLocks/>
          </p:cNvSpPr>
          <p:nvPr/>
        </p:nvSpPr>
        <p:spPr bwMode="auto">
          <a:xfrm>
            <a:off x="3635375" y="3589338"/>
            <a:ext cx="88900" cy="23812"/>
          </a:xfrm>
          <a:custGeom>
            <a:avLst/>
            <a:gdLst>
              <a:gd name="T0" fmla="*/ 2147483647 w 56"/>
              <a:gd name="T1" fmla="*/ 0 h 15"/>
              <a:gd name="T2" fmla="*/ 2147483647 w 56"/>
              <a:gd name="T3" fmla="*/ 0 h 15"/>
              <a:gd name="T4" fmla="*/ 0 w 56"/>
              <a:gd name="T5" fmla="*/ 2147483647 h 15"/>
              <a:gd name="T6" fmla="*/ 0 w 56"/>
              <a:gd name="T7" fmla="*/ 2147483647 h 15"/>
              <a:gd name="T8" fmla="*/ 2147483647 w 56"/>
              <a:gd name="T9" fmla="*/ 2147483647 h 15"/>
              <a:gd name="T10" fmla="*/ 2147483647 w 56"/>
              <a:gd name="T11" fmla="*/ 2147483647 h 15"/>
              <a:gd name="T12" fmla="*/ 2147483647 w 56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15"/>
              <a:gd name="T23" fmla="*/ 56 w 56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15">
                <a:moveTo>
                  <a:pt x="56" y="0"/>
                </a:moveTo>
                <a:lnTo>
                  <a:pt x="27" y="0"/>
                </a:lnTo>
                <a:lnTo>
                  <a:pt x="0" y="1"/>
                </a:lnTo>
                <a:lnTo>
                  <a:pt x="0" y="15"/>
                </a:lnTo>
                <a:lnTo>
                  <a:pt x="27" y="13"/>
                </a:lnTo>
                <a:lnTo>
                  <a:pt x="56" y="13"/>
                </a:lnTo>
                <a:lnTo>
                  <a:pt x="5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55" name="Freeform 31"/>
          <p:cNvSpPr>
            <a:spLocks/>
          </p:cNvSpPr>
          <p:nvPr/>
        </p:nvSpPr>
        <p:spPr bwMode="auto">
          <a:xfrm>
            <a:off x="3521075" y="3592513"/>
            <a:ext cx="93663" cy="31750"/>
          </a:xfrm>
          <a:custGeom>
            <a:avLst/>
            <a:gdLst>
              <a:gd name="T0" fmla="*/ 2147483647 w 59"/>
              <a:gd name="T1" fmla="*/ 0 h 20"/>
              <a:gd name="T2" fmla="*/ 2147483647 w 59"/>
              <a:gd name="T3" fmla="*/ 2147483647 h 20"/>
              <a:gd name="T4" fmla="*/ 2147483647 w 59"/>
              <a:gd name="T5" fmla="*/ 2147483647 h 20"/>
              <a:gd name="T6" fmla="*/ 0 w 59"/>
              <a:gd name="T7" fmla="*/ 2147483647 h 20"/>
              <a:gd name="T8" fmla="*/ 2147483647 w 59"/>
              <a:gd name="T9" fmla="*/ 2147483647 h 20"/>
              <a:gd name="T10" fmla="*/ 2147483647 w 59"/>
              <a:gd name="T11" fmla="*/ 2147483647 h 20"/>
              <a:gd name="T12" fmla="*/ 2147483647 w 59"/>
              <a:gd name="T13" fmla="*/ 2147483647 h 20"/>
              <a:gd name="T14" fmla="*/ 2147483647 w 59"/>
              <a:gd name="T15" fmla="*/ 2147483647 h 20"/>
              <a:gd name="T16" fmla="*/ 2147483647 w 59"/>
              <a:gd name="T17" fmla="*/ 0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"/>
              <a:gd name="T28" fmla="*/ 0 h 20"/>
              <a:gd name="T29" fmla="*/ 59 w 59"/>
              <a:gd name="T30" fmla="*/ 20 h 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" h="20">
                <a:moveTo>
                  <a:pt x="57" y="0"/>
                </a:moveTo>
                <a:lnTo>
                  <a:pt x="43" y="2"/>
                </a:lnTo>
                <a:lnTo>
                  <a:pt x="14" y="5"/>
                </a:lnTo>
                <a:lnTo>
                  <a:pt x="0" y="7"/>
                </a:lnTo>
                <a:lnTo>
                  <a:pt x="3" y="20"/>
                </a:lnTo>
                <a:lnTo>
                  <a:pt x="17" y="18"/>
                </a:lnTo>
                <a:lnTo>
                  <a:pt x="45" y="15"/>
                </a:lnTo>
                <a:lnTo>
                  <a:pt x="59" y="14"/>
                </a:lnTo>
                <a:lnTo>
                  <a:pt x="57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56" name="Freeform 32"/>
          <p:cNvSpPr>
            <a:spLocks/>
          </p:cNvSpPr>
          <p:nvPr/>
        </p:nvSpPr>
        <p:spPr bwMode="auto">
          <a:xfrm>
            <a:off x="3411538" y="3606800"/>
            <a:ext cx="92075" cy="38100"/>
          </a:xfrm>
          <a:custGeom>
            <a:avLst/>
            <a:gdLst>
              <a:gd name="T0" fmla="*/ 2147483647 w 58"/>
              <a:gd name="T1" fmla="*/ 0 h 24"/>
              <a:gd name="T2" fmla="*/ 2147483647 w 58"/>
              <a:gd name="T3" fmla="*/ 2147483647 h 24"/>
              <a:gd name="T4" fmla="*/ 2147483647 w 58"/>
              <a:gd name="T5" fmla="*/ 2147483647 h 24"/>
              <a:gd name="T6" fmla="*/ 0 w 58"/>
              <a:gd name="T7" fmla="*/ 2147483647 h 24"/>
              <a:gd name="T8" fmla="*/ 2147483647 w 58"/>
              <a:gd name="T9" fmla="*/ 2147483647 h 24"/>
              <a:gd name="T10" fmla="*/ 2147483647 w 58"/>
              <a:gd name="T11" fmla="*/ 2147483647 h 24"/>
              <a:gd name="T12" fmla="*/ 2147483647 w 58"/>
              <a:gd name="T13" fmla="*/ 2147483647 h 24"/>
              <a:gd name="T14" fmla="*/ 2147483647 w 58"/>
              <a:gd name="T15" fmla="*/ 2147483647 h 24"/>
              <a:gd name="T16" fmla="*/ 2147483647 w 58"/>
              <a:gd name="T17" fmla="*/ 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8"/>
              <a:gd name="T28" fmla="*/ 0 h 24"/>
              <a:gd name="T29" fmla="*/ 58 w 58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8" h="24">
                <a:moveTo>
                  <a:pt x="55" y="0"/>
                </a:moveTo>
                <a:lnTo>
                  <a:pt x="31" y="5"/>
                </a:lnTo>
                <a:lnTo>
                  <a:pt x="5" y="10"/>
                </a:lnTo>
                <a:lnTo>
                  <a:pt x="0" y="11"/>
                </a:lnTo>
                <a:lnTo>
                  <a:pt x="3" y="24"/>
                </a:lnTo>
                <a:lnTo>
                  <a:pt x="7" y="23"/>
                </a:lnTo>
                <a:lnTo>
                  <a:pt x="33" y="18"/>
                </a:lnTo>
                <a:lnTo>
                  <a:pt x="58" y="13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57" name="Freeform 33"/>
          <p:cNvSpPr>
            <a:spLocks/>
          </p:cNvSpPr>
          <p:nvPr/>
        </p:nvSpPr>
        <p:spPr bwMode="auto">
          <a:xfrm>
            <a:off x="3303588" y="3630613"/>
            <a:ext cx="88900" cy="42862"/>
          </a:xfrm>
          <a:custGeom>
            <a:avLst/>
            <a:gdLst>
              <a:gd name="T0" fmla="*/ 2147483647 w 56"/>
              <a:gd name="T1" fmla="*/ 0 h 27"/>
              <a:gd name="T2" fmla="*/ 2147483647 w 56"/>
              <a:gd name="T3" fmla="*/ 2147483647 h 27"/>
              <a:gd name="T4" fmla="*/ 2147483647 w 56"/>
              <a:gd name="T5" fmla="*/ 2147483647 h 27"/>
              <a:gd name="T6" fmla="*/ 2147483647 w 56"/>
              <a:gd name="T7" fmla="*/ 2147483647 h 27"/>
              <a:gd name="T8" fmla="*/ 0 w 56"/>
              <a:gd name="T9" fmla="*/ 2147483647 h 27"/>
              <a:gd name="T10" fmla="*/ 2147483647 w 56"/>
              <a:gd name="T11" fmla="*/ 2147483647 h 27"/>
              <a:gd name="T12" fmla="*/ 2147483647 w 56"/>
              <a:gd name="T13" fmla="*/ 2147483647 h 27"/>
              <a:gd name="T14" fmla="*/ 2147483647 w 56"/>
              <a:gd name="T15" fmla="*/ 2147483647 h 27"/>
              <a:gd name="T16" fmla="*/ 2147483647 w 56"/>
              <a:gd name="T17" fmla="*/ 2147483647 h 27"/>
              <a:gd name="T18" fmla="*/ 2147483647 w 56"/>
              <a:gd name="T19" fmla="*/ 2147483647 h 27"/>
              <a:gd name="T20" fmla="*/ 2147483647 w 56"/>
              <a:gd name="T21" fmla="*/ 0 h 2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"/>
              <a:gd name="T34" fmla="*/ 0 h 27"/>
              <a:gd name="T35" fmla="*/ 56 w 56"/>
              <a:gd name="T36" fmla="*/ 27 h 2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" h="27">
                <a:moveTo>
                  <a:pt x="54" y="0"/>
                </a:moveTo>
                <a:lnTo>
                  <a:pt x="48" y="1"/>
                </a:lnTo>
                <a:lnTo>
                  <a:pt x="47" y="1"/>
                </a:lnTo>
                <a:lnTo>
                  <a:pt x="22" y="7"/>
                </a:lnTo>
                <a:lnTo>
                  <a:pt x="0" y="14"/>
                </a:lnTo>
                <a:lnTo>
                  <a:pt x="5" y="27"/>
                </a:lnTo>
                <a:lnTo>
                  <a:pt x="27" y="21"/>
                </a:lnTo>
                <a:lnTo>
                  <a:pt x="52" y="14"/>
                </a:lnTo>
                <a:lnTo>
                  <a:pt x="51" y="14"/>
                </a:lnTo>
                <a:lnTo>
                  <a:pt x="56" y="13"/>
                </a:lnTo>
                <a:lnTo>
                  <a:pt x="5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58" name="Freeform 34"/>
          <p:cNvSpPr>
            <a:spLocks/>
          </p:cNvSpPr>
          <p:nvPr/>
        </p:nvSpPr>
        <p:spPr bwMode="auto">
          <a:xfrm>
            <a:off x="3201988" y="3660775"/>
            <a:ext cx="88900" cy="53975"/>
          </a:xfrm>
          <a:custGeom>
            <a:avLst/>
            <a:gdLst>
              <a:gd name="T0" fmla="*/ 2147483647 w 56"/>
              <a:gd name="T1" fmla="*/ 0 h 34"/>
              <a:gd name="T2" fmla="*/ 2147483647 w 56"/>
              <a:gd name="T3" fmla="*/ 2147483647 h 34"/>
              <a:gd name="T4" fmla="*/ 0 w 56"/>
              <a:gd name="T5" fmla="*/ 2147483647 h 34"/>
              <a:gd name="T6" fmla="*/ 2147483647 w 56"/>
              <a:gd name="T7" fmla="*/ 2147483647 h 34"/>
              <a:gd name="T8" fmla="*/ 2147483647 w 56"/>
              <a:gd name="T9" fmla="*/ 2147483647 h 34"/>
              <a:gd name="T10" fmla="*/ 2147483647 w 56"/>
              <a:gd name="T11" fmla="*/ 2147483647 h 34"/>
              <a:gd name="T12" fmla="*/ 2147483647 w 56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34"/>
              <a:gd name="T23" fmla="*/ 56 w 56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34">
                <a:moveTo>
                  <a:pt x="51" y="0"/>
                </a:moveTo>
                <a:lnTo>
                  <a:pt x="16" y="14"/>
                </a:lnTo>
                <a:lnTo>
                  <a:pt x="0" y="20"/>
                </a:lnTo>
                <a:lnTo>
                  <a:pt x="4" y="34"/>
                </a:lnTo>
                <a:lnTo>
                  <a:pt x="21" y="27"/>
                </a:lnTo>
                <a:lnTo>
                  <a:pt x="56" y="14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59" name="Freeform 35"/>
          <p:cNvSpPr>
            <a:spLocks/>
          </p:cNvSpPr>
          <p:nvPr/>
        </p:nvSpPr>
        <p:spPr bwMode="auto">
          <a:xfrm>
            <a:off x="3103563" y="3703638"/>
            <a:ext cx="88900" cy="58737"/>
          </a:xfrm>
          <a:custGeom>
            <a:avLst/>
            <a:gdLst>
              <a:gd name="T0" fmla="*/ 2147483647 w 56"/>
              <a:gd name="T1" fmla="*/ 0 h 37"/>
              <a:gd name="T2" fmla="*/ 2147483647 w 56"/>
              <a:gd name="T3" fmla="*/ 2147483647 h 37"/>
              <a:gd name="T4" fmla="*/ 2147483647 w 56"/>
              <a:gd name="T5" fmla="*/ 2147483647 h 37"/>
              <a:gd name="T6" fmla="*/ 0 w 56"/>
              <a:gd name="T7" fmla="*/ 2147483647 h 37"/>
              <a:gd name="T8" fmla="*/ 2147483647 w 56"/>
              <a:gd name="T9" fmla="*/ 2147483647 h 37"/>
              <a:gd name="T10" fmla="*/ 2147483647 w 56"/>
              <a:gd name="T11" fmla="*/ 2147483647 h 37"/>
              <a:gd name="T12" fmla="*/ 2147483647 w 56"/>
              <a:gd name="T13" fmla="*/ 2147483647 h 37"/>
              <a:gd name="T14" fmla="*/ 2147483647 w 56"/>
              <a:gd name="T15" fmla="*/ 2147483647 h 37"/>
              <a:gd name="T16" fmla="*/ 2147483647 w 56"/>
              <a:gd name="T17" fmla="*/ 0 h 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37"/>
              <a:gd name="T29" fmla="*/ 56 w 56"/>
              <a:gd name="T30" fmla="*/ 37 h 3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37">
                <a:moveTo>
                  <a:pt x="49" y="0"/>
                </a:moveTo>
                <a:lnTo>
                  <a:pt x="35" y="8"/>
                </a:lnTo>
                <a:lnTo>
                  <a:pt x="15" y="18"/>
                </a:lnTo>
                <a:lnTo>
                  <a:pt x="0" y="26"/>
                </a:lnTo>
                <a:lnTo>
                  <a:pt x="7" y="37"/>
                </a:lnTo>
                <a:lnTo>
                  <a:pt x="22" y="29"/>
                </a:lnTo>
                <a:lnTo>
                  <a:pt x="42" y="19"/>
                </a:lnTo>
                <a:lnTo>
                  <a:pt x="56" y="11"/>
                </a:lnTo>
                <a:lnTo>
                  <a:pt x="4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60" name="Freeform 36"/>
          <p:cNvSpPr>
            <a:spLocks/>
          </p:cNvSpPr>
          <p:nvPr/>
        </p:nvSpPr>
        <p:spPr bwMode="auto">
          <a:xfrm>
            <a:off x="3011488" y="3757613"/>
            <a:ext cx="84137" cy="68262"/>
          </a:xfrm>
          <a:custGeom>
            <a:avLst/>
            <a:gdLst>
              <a:gd name="T0" fmla="*/ 2147483647 w 53"/>
              <a:gd name="T1" fmla="*/ 0 h 43"/>
              <a:gd name="T2" fmla="*/ 2147483647 w 53"/>
              <a:gd name="T3" fmla="*/ 2147483647 h 43"/>
              <a:gd name="T4" fmla="*/ 2147483647 w 53"/>
              <a:gd name="T5" fmla="*/ 2147483647 h 43"/>
              <a:gd name="T6" fmla="*/ 2147483647 w 53"/>
              <a:gd name="T7" fmla="*/ 2147483647 h 43"/>
              <a:gd name="T8" fmla="*/ 0 w 53"/>
              <a:gd name="T9" fmla="*/ 2147483647 h 43"/>
              <a:gd name="T10" fmla="*/ 2147483647 w 53"/>
              <a:gd name="T11" fmla="*/ 2147483647 h 43"/>
              <a:gd name="T12" fmla="*/ 2147483647 w 53"/>
              <a:gd name="T13" fmla="*/ 2147483647 h 43"/>
              <a:gd name="T14" fmla="*/ 2147483647 w 53"/>
              <a:gd name="T15" fmla="*/ 2147483647 h 43"/>
              <a:gd name="T16" fmla="*/ 2147483647 w 53"/>
              <a:gd name="T17" fmla="*/ 2147483647 h 43"/>
              <a:gd name="T18" fmla="*/ 2147483647 w 53"/>
              <a:gd name="T19" fmla="*/ 2147483647 h 43"/>
              <a:gd name="T20" fmla="*/ 2147483647 w 53"/>
              <a:gd name="T21" fmla="*/ 0 h 4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"/>
              <a:gd name="T34" fmla="*/ 0 h 43"/>
              <a:gd name="T35" fmla="*/ 53 w 53"/>
              <a:gd name="T36" fmla="*/ 43 h 4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" h="43">
                <a:moveTo>
                  <a:pt x="46" y="0"/>
                </a:moveTo>
                <a:lnTo>
                  <a:pt x="35" y="7"/>
                </a:lnTo>
                <a:lnTo>
                  <a:pt x="34" y="7"/>
                </a:lnTo>
                <a:lnTo>
                  <a:pt x="17" y="20"/>
                </a:lnTo>
                <a:lnTo>
                  <a:pt x="0" y="32"/>
                </a:lnTo>
                <a:lnTo>
                  <a:pt x="10" y="43"/>
                </a:lnTo>
                <a:lnTo>
                  <a:pt x="26" y="31"/>
                </a:lnTo>
                <a:lnTo>
                  <a:pt x="44" y="18"/>
                </a:lnTo>
                <a:lnTo>
                  <a:pt x="42" y="18"/>
                </a:lnTo>
                <a:lnTo>
                  <a:pt x="53" y="11"/>
                </a:lnTo>
                <a:lnTo>
                  <a:pt x="4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61" name="Freeform 37"/>
          <p:cNvSpPr>
            <a:spLocks/>
          </p:cNvSpPr>
          <p:nvPr/>
        </p:nvSpPr>
        <p:spPr bwMode="auto">
          <a:xfrm>
            <a:off x="2933700" y="3824288"/>
            <a:ext cx="77788" cy="74612"/>
          </a:xfrm>
          <a:custGeom>
            <a:avLst/>
            <a:gdLst>
              <a:gd name="T0" fmla="*/ 2147483647 w 49"/>
              <a:gd name="T1" fmla="*/ 0 h 47"/>
              <a:gd name="T2" fmla="*/ 2147483647 w 49"/>
              <a:gd name="T3" fmla="*/ 2147483647 h 47"/>
              <a:gd name="T4" fmla="*/ 2147483647 w 49"/>
              <a:gd name="T5" fmla="*/ 2147483647 h 47"/>
              <a:gd name="T6" fmla="*/ 2147483647 w 49"/>
              <a:gd name="T7" fmla="*/ 2147483647 h 47"/>
              <a:gd name="T8" fmla="*/ 2147483647 w 49"/>
              <a:gd name="T9" fmla="*/ 2147483647 h 47"/>
              <a:gd name="T10" fmla="*/ 2147483647 w 49"/>
              <a:gd name="T11" fmla="*/ 2147483647 h 47"/>
              <a:gd name="T12" fmla="*/ 0 w 49"/>
              <a:gd name="T13" fmla="*/ 2147483647 h 47"/>
              <a:gd name="T14" fmla="*/ 2147483647 w 49"/>
              <a:gd name="T15" fmla="*/ 2147483647 h 47"/>
              <a:gd name="T16" fmla="*/ 2147483647 w 49"/>
              <a:gd name="T17" fmla="*/ 2147483647 h 47"/>
              <a:gd name="T18" fmla="*/ 2147483647 w 49"/>
              <a:gd name="T19" fmla="*/ 2147483647 h 47"/>
              <a:gd name="T20" fmla="*/ 2147483647 w 49"/>
              <a:gd name="T21" fmla="*/ 2147483647 h 47"/>
              <a:gd name="T22" fmla="*/ 2147483647 w 49"/>
              <a:gd name="T23" fmla="*/ 2147483647 h 47"/>
              <a:gd name="T24" fmla="*/ 2147483647 w 49"/>
              <a:gd name="T25" fmla="*/ 2147483647 h 47"/>
              <a:gd name="T26" fmla="*/ 2147483647 w 49"/>
              <a:gd name="T27" fmla="*/ 2147483647 h 47"/>
              <a:gd name="T28" fmla="*/ 2147483647 w 49"/>
              <a:gd name="T29" fmla="*/ 0 h 4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9"/>
              <a:gd name="T46" fmla="*/ 0 h 47"/>
              <a:gd name="T47" fmla="*/ 49 w 49"/>
              <a:gd name="T48" fmla="*/ 47 h 4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9" h="47">
                <a:moveTo>
                  <a:pt x="40" y="0"/>
                </a:moveTo>
                <a:lnTo>
                  <a:pt x="34" y="6"/>
                </a:lnTo>
                <a:lnTo>
                  <a:pt x="19" y="19"/>
                </a:lnTo>
                <a:lnTo>
                  <a:pt x="17" y="19"/>
                </a:lnTo>
                <a:lnTo>
                  <a:pt x="5" y="33"/>
                </a:lnTo>
                <a:lnTo>
                  <a:pt x="6" y="33"/>
                </a:lnTo>
                <a:lnTo>
                  <a:pt x="0" y="39"/>
                </a:lnTo>
                <a:lnTo>
                  <a:pt x="9" y="47"/>
                </a:lnTo>
                <a:lnTo>
                  <a:pt x="15" y="42"/>
                </a:lnTo>
                <a:lnTo>
                  <a:pt x="16" y="42"/>
                </a:lnTo>
                <a:lnTo>
                  <a:pt x="29" y="28"/>
                </a:lnTo>
                <a:lnTo>
                  <a:pt x="28" y="28"/>
                </a:lnTo>
                <a:lnTo>
                  <a:pt x="43" y="14"/>
                </a:lnTo>
                <a:lnTo>
                  <a:pt x="49" y="9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62" name="Freeform 38"/>
          <p:cNvSpPr>
            <a:spLocks/>
          </p:cNvSpPr>
          <p:nvPr/>
        </p:nvSpPr>
        <p:spPr bwMode="auto">
          <a:xfrm>
            <a:off x="2873375" y="3905250"/>
            <a:ext cx="63500" cy="82550"/>
          </a:xfrm>
          <a:custGeom>
            <a:avLst/>
            <a:gdLst>
              <a:gd name="T0" fmla="*/ 2147483647 w 40"/>
              <a:gd name="T1" fmla="*/ 0 h 52"/>
              <a:gd name="T2" fmla="*/ 2147483647 w 40"/>
              <a:gd name="T3" fmla="*/ 2147483647 h 52"/>
              <a:gd name="T4" fmla="*/ 2147483647 w 40"/>
              <a:gd name="T5" fmla="*/ 2147483647 h 52"/>
              <a:gd name="T6" fmla="*/ 0 w 40"/>
              <a:gd name="T7" fmla="*/ 2147483647 h 52"/>
              <a:gd name="T8" fmla="*/ 2147483647 w 40"/>
              <a:gd name="T9" fmla="*/ 2147483647 h 52"/>
              <a:gd name="T10" fmla="*/ 2147483647 w 40"/>
              <a:gd name="T11" fmla="*/ 2147483647 h 52"/>
              <a:gd name="T12" fmla="*/ 2147483647 w 40"/>
              <a:gd name="T13" fmla="*/ 2147483647 h 52"/>
              <a:gd name="T14" fmla="*/ 2147483647 w 40"/>
              <a:gd name="T15" fmla="*/ 2147483647 h 52"/>
              <a:gd name="T16" fmla="*/ 2147483647 w 40"/>
              <a:gd name="T17" fmla="*/ 0 h 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52"/>
              <a:gd name="T29" fmla="*/ 40 w 40"/>
              <a:gd name="T30" fmla="*/ 52 h 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52">
                <a:moveTo>
                  <a:pt x="29" y="0"/>
                </a:moveTo>
                <a:lnTo>
                  <a:pt x="19" y="13"/>
                </a:lnTo>
                <a:lnTo>
                  <a:pt x="9" y="28"/>
                </a:lnTo>
                <a:lnTo>
                  <a:pt x="0" y="45"/>
                </a:lnTo>
                <a:lnTo>
                  <a:pt x="12" y="52"/>
                </a:lnTo>
                <a:lnTo>
                  <a:pt x="20" y="35"/>
                </a:lnTo>
                <a:lnTo>
                  <a:pt x="31" y="20"/>
                </a:lnTo>
                <a:lnTo>
                  <a:pt x="40" y="6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63" name="Freeform 39"/>
          <p:cNvSpPr>
            <a:spLocks/>
          </p:cNvSpPr>
          <p:nvPr/>
        </p:nvSpPr>
        <p:spPr bwMode="auto">
          <a:xfrm>
            <a:off x="2838450" y="3994150"/>
            <a:ext cx="46038" cy="88900"/>
          </a:xfrm>
          <a:custGeom>
            <a:avLst/>
            <a:gdLst>
              <a:gd name="T0" fmla="*/ 2147483647 w 29"/>
              <a:gd name="T1" fmla="*/ 0 h 56"/>
              <a:gd name="T2" fmla="*/ 2147483647 w 29"/>
              <a:gd name="T3" fmla="*/ 2147483647 h 56"/>
              <a:gd name="T4" fmla="*/ 2147483647 w 29"/>
              <a:gd name="T5" fmla="*/ 2147483647 h 56"/>
              <a:gd name="T6" fmla="*/ 2147483647 w 29"/>
              <a:gd name="T7" fmla="*/ 2147483647 h 56"/>
              <a:gd name="T8" fmla="*/ 2147483647 w 29"/>
              <a:gd name="T9" fmla="*/ 2147483647 h 56"/>
              <a:gd name="T10" fmla="*/ 2147483647 w 29"/>
              <a:gd name="T11" fmla="*/ 2147483647 h 56"/>
              <a:gd name="T12" fmla="*/ 0 w 29"/>
              <a:gd name="T13" fmla="*/ 2147483647 h 56"/>
              <a:gd name="T14" fmla="*/ 2147483647 w 29"/>
              <a:gd name="T15" fmla="*/ 2147483647 h 56"/>
              <a:gd name="T16" fmla="*/ 2147483647 w 29"/>
              <a:gd name="T17" fmla="*/ 2147483647 h 56"/>
              <a:gd name="T18" fmla="*/ 2147483647 w 29"/>
              <a:gd name="T19" fmla="*/ 2147483647 h 56"/>
              <a:gd name="T20" fmla="*/ 2147483647 w 29"/>
              <a:gd name="T21" fmla="*/ 2147483647 h 56"/>
              <a:gd name="T22" fmla="*/ 2147483647 w 29"/>
              <a:gd name="T23" fmla="*/ 2147483647 h 56"/>
              <a:gd name="T24" fmla="*/ 2147483647 w 29"/>
              <a:gd name="T25" fmla="*/ 2147483647 h 56"/>
              <a:gd name="T26" fmla="*/ 2147483647 w 29"/>
              <a:gd name="T27" fmla="*/ 2147483647 h 56"/>
              <a:gd name="T28" fmla="*/ 2147483647 w 29"/>
              <a:gd name="T29" fmla="*/ 0 h 5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9"/>
              <a:gd name="T46" fmla="*/ 0 h 56"/>
              <a:gd name="T47" fmla="*/ 29 w 29"/>
              <a:gd name="T48" fmla="*/ 56 h 5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9" h="56">
                <a:moveTo>
                  <a:pt x="18" y="0"/>
                </a:moveTo>
                <a:lnTo>
                  <a:pt x="15" y="4"/>
                </a:lnTo>
                <a:lnTo>
                  <a:pt x="14" y="6"/>
                </a:lnTo>
                <a:lnTo>
                  <a:pt x="7" y="22"/>
                </a:lnTo>
                <a:lnTo>
                  <a:pt x="7" y="23"/>
                </a:lnTo>
                <a:lnTo>
                  <a:pt x="2" y="41"/>
                </a:lnTo>
                <a:lnTo>
                  <a:pt x="0" y="54"/>
                </a:lnTo>
                <a:lnTo>
                  <a:pt x="14" y="56"/>
                </a:lnTo>
                <a:lnTo>
                  <a:pt x="17" y="43"/>
                </a:lnTo>
                <a:lnTo>
                  <a:pt x="21" y="25"/>
                </a:lnTo>
                <a:lnTo>
                  <a:pt x="21" y="26"/>
                </a:lnTo>
                <a:lnTo>
                  <a:pt x="28" y="10"/>
                </a:lnTo>
                <a:lnTo>
                  <a:pt x="27" y="11"/>
                </a:lnTo>
                <a:lnTo>
                  <a:pt x="29" y="7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64" name="Freeform 40"/>
          <p:cNvSpPr>
            <a:spLocks/>
          </p:cNvSpPr>
          <p:nvPr/>
        </p:nvSpPr>
        <p:spPr bwMode="auto">
          <a:xfrm>
            <a:off x="2833688" y="4100513"/>
            <a:ext cx="23812" cy="42862"/>
          </a:xfrm>
          <a:custGeom>
            <a:avLst/>
            <a:gdLst>
              <a:gd name="T0" fmla="*/ 2147483647 w 15"/>
              <a:gd name="T1" fmla="*/ 0 h 27"/>
              <a:gd name="T2" fmla="*/ 0 w 15"/>
              <a:gd name="T3" fmla="*/ 2147483647 h 27"/>
              <a:gd name="T4" fmla="*/ 0 w 15"/>
              <a:gd name="T5" fmla="*/ 2147483647 h 27"/>
              <a:gd name="T6" fmla="*/ 2147483647 w 15"/>
              <a:gd name="T7" fmla="*/ 2147483647 h 27"/>
              <a:gd name="T8" fmla="*/ 2147483647 w 15"/>
              <a:gd name="T9" fmla="*/ 2147483647 h 27"/>
              <a:gd name="T10" fmla="*/ 2147483647 w 15"/>
              <a:gd name="T11" fmla="*/ 2147483647 h 27"/>
              <a:gd name="T12" fmla="*/ 2147483647 w 15"/>
              <a:gd name="T13" fmla="*/ 2147483647 h 27"/>
              <a:gd name="T14" fmla="*/ 2147483647 w 15"/>
              <a:gd name="T15" fmla="*/ 0 h 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"/>
              <a:gd name="T25" fmla="*/ 0 h 27"/>
              <a:gd name="T26" fmla="*/ 15 w 15"/>
              <a:gd name="T27" fmla="*/ 27 h 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" h="27">
                <a:moveTo>
                  <a:pt x="1" y="0"/>
                </a:moveTo>
                <a:lnTo>
                  <a:pt x="0" y="8"/>
                </a:lnTo>
                <a:lnTo>
                  <a:pt x="0" y="27"/>
                </a:lnTo>
                <a:lnTo>
                  <a:pt x="14" y="27"/>
                </a:lnTo>
                <a:lnTo>
                  <a:pt x="14" y="9"/>
                </a:lnTo>
                <a:lnTo>
                  <a:pt x="14" y="10"/>
                </a:lnTo>
                <a:lnTo>
                  <a:pt x="15" y="2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65" name="Rectangle 50"/>
          <p:cNvSpPr>
            <a:spLocks noChangeArrowheads="1"/>
          </p:cNvSpPr>
          <p:nvPr/>
        </p:nvSpPr>
        <p:spPr bwMode="auto">
          <a:xfrm>
            <a:off x="2936875" y="2581275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A161"/>
                </a:solidFill>
              </a:rPr>
              <a:t>OH</a:t>
            </a:r>
            <a:endParaRPr lang="fr-FR"/>
          </a:p>
        </p:txBody>
      </p:sp>
      <p:sp>
        <p:nvSpPr>
          <p:cNvPr id="386066" name="Rectangle 51"/>
          <p:cNvSpPr>
            <a:spLocks noChangeArrowheads="1"/>
          </p:cNvSpPr>
          <p:nvPr/>
        </p:nvSpPr>
        <p:spPr bwMode="auto">
          <a:xfrm>
            <a:off x="2792413" y="4159250"/>
            <a:ext cx="2571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RH</a:t>
            </a:r>
            <a:endParaRPr lang="fr-FR"/>
          </a:p>
        </p:txBody>
      </p:sp>
      <p:sp>
        <p:nvSpPr>
          <p:cNvPr id="386067" name="Rectangle 54"/>
          <p:cNvSpPr>
            <a:spLocks noChangeArrowheads="1"/>
          </p:cNvSpPr>
          <p:nvPr/>
        </p:nvSpPr>
        <p:spPr bwMode="auto">
          <a:xfrm>
            <a:off x="4052888" y="3506788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A161"/>
                </a:solidFill>
              </a:rPr>
              <a:t>RO</a:t>
            </a:r>
            <a:endParaRPr lang="fr-FR"/>
          </a:p>
        </p:txBody>
      </p:sp>
      <p:sp>
        <p:nvSpPr>
          <p:cNvPr id="386068" name="Rectangle 55"/>
          <p:cNvSpPr>
            <a:spLocks noChangeArrowheads="1"/>
          </p:cNvSpPr>
          <p:nvPr/>
        </p:nvSpPr>
        <p:spPr bwMode="auto">
          <a:xfrm>
            <a:off x="4318000" y="35560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A161"/>
                </a:solidFill>
              </a:rPr>
              <a:t>2</a:t>
            </a:r>
            <a:endParaRPr lang="fr-FR"/>
          </a:p>
        </p:txBody>
      </p:sp>
      <p:sp>
        <p:nvSpPr>
          <p:cNvPr id="386069" name="Freeform 61"/>
          <p:cNvSpPr>
            <a:spLocks/>
          </p:cNvSpPr>
          <p:nvPr/>
        </p:nvSpPr>
        <p:spPr bwMode="auto">
          <a:xfrm>
            <a:off x="2967038" y="2430463"/>
            <a:ext cx="93662" cy="88900"/>
          </a:xfrm>
          <a:custGeom>
            <a:avLst/>
            <a:gdLst>
              <a:gd name="T0" fmla="*/ 2147483647 w 59"/>
              <a:gd name="T1" fmla="*/ 2147483647 h 56"/>
              <a:gd name="T2" fmla="*/ 2147483647 w 59"/>
              <a:gd name="T3" fmla="*/ 2147483647 h 56"/>
              <a:gd name="T4" fmla="*/ 0 w 59"/>
              <a:gd name="T5" fmla="*/ 0 h 56"/>
              <a:gd name="T6" fmla="*/ 2147483647 w 59"/>
              <a:gd name="T7" fmla="*/ 2147483647 h 56"/>
              <a:gd name="T8" fmla="*/ 2147483647 w 59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6"/>
              <a:gd name="T17" fmla="*/ 59 w 59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6">
                <a:moveTo>
                  <a:pt x="59" y="3"/>
                </a:moveTo>
                <a:lnTo>
                  <a:pt x="26" y="56"/>
                </a:lnTo>
                <a:lnTo>
                  <a:pt x="0" y="0"/>
                </a:lnTo>
                <a:lnTo>
                  <a:pt x="28" y="30"/>
                </a:lnTo>
                <a:lnTo>
                  <a:pt x="59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70" name="Freeform 62"/>
          <p:cNvSpPr>
            <a:spLocks/>
          </p:cNvSpPr>
          <p:nvPr/>
        </p:nvSpPr>
        <p:spPr bwMode="auto">
          <a:xfrm>
            <a:off x="2930525" y="2376488"/>
            <a:ext cx="176213" cy="166687"/>
          </a:xfrm>
          <a:custGeom>
            <a:avLst/>
            <a:gdLst>
              <a:gd name="T0" fmla="*/ 2147483647 w 111"/>
              <a:gd name="T1" fmla="*/ 2147483647 h 105"/>
              <a:gd name="T2" fmla="*/ 2147483647 w 111"/>
              <a:gd name="T3" fmla="*/ 2147483647 h 105"/>
              <a:gd name="T4" fmla="*/ 2147483647 w 111"/>
              <a:gd name="T5" fmla="*/ 2147483647 h 105"/>
              <a:gd name="T6" fmla="*/ 2147483647 w 111"/>
              <a:gd name="T7" fmla="*/ 2147483647 h 105"/>
              <a:gd name="T8" fmla="*/ 2147483647 w 111"/>
              <a:gd name="T9" fmla="*/ 2147483647 h 105"/>
              <a:gd name="T10" fmla="*/ 2147483647 w 111"/>
              <a:gd name="T11" fmla="*/ 2147483647 h 105"/>
              <a:gd name="T12" fmla="*/ 2147483647 w 111"/>
              <a:gd name="T13" fmla="*/ 2147483647 h 105"/>
              <a:gd name="T14" fmla="*/ 2147483647 w 111"/>
              <a:gd name="T15" fmla="*/ 2147483647 h 105"/>
              <a:gd name="T16" fmla="*/ 2147483647 w 111"/>
              <a:gd name="T17" fmla="*/ 2147483647 h 105"/>
              <a:gd name="T18" fmla="*/ 2147483647 w 111"/>
              <a:gd name="T19" fmla="*/ 2147483647 h 105"/>
              <a:gd name="T20" fmla="*/ 2147483647 w 111"/>
              <a:gd name="T21" fmla="*/ 2147483647 h 105"/>
              <a:gd name="T22" fmla="*/ 0 w 111"/>
              <a:gd name="T23" fmla="*/ 0 h 105"/>
              <a:gd name="T24" fmla="*/ 2147483647 w 111"/>
              <a:gd name="T25" fmla="*/ 2147483647 h 105"/>
              <a:gd name="T26" fmla="*/ 2147483647 w 111"/>
              <a:gd name="T27" fmla="*/ 2147483647 h 105"/>
              <a:gd name="T28" fmla="*/ 2147483647 w 111"/>
              <a:gd name="T29" fmla="*/ 2147483647 h 1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1"/>
              <a:gd name="T46" fmla="*/ 0 h 105"/>
              <a:gd name="T47" fmla="*/ 111 w 111"/>
              <a:gd name="T48" fmla="*/ 105 h 10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1" h="105">
                <a:moveTo>
                  <a:pt x="86" y="42"/>
                </a:moveTo>
                <a:lnTo>
                  <a:pt x="76" y="34"/>
                </a:lnTo>
                <a:lnTo>
                  <a:pt x="43" y="87"/>
                </a:lnTo>
                <a:lnTo>
                  <a:pt x="56" y="88"/>
                </a:lnTo>
                <a:lnTo>
                  <a:pt x="30" y="32"/>
                </a:lnTo>
                <a:lnTo>
                  <a:pt x="18" y="38"/>
                </a:lnTo>
                <a:lnTo>
                  <a:pt x="51" y="73"/>
                </a:lnTo>
                <a:lnTo>
                  <a:pt x="86" y="42"/>
                </a:lnTo>
                <a:lnTo>
                  <a:pt x="111" y="3"/>
                </a:lnTo>
                <a:lnTo>
                  <a:pt x="46" y="59"/>
                </a:lnTo>
                <a:lnTo>
                  <a:pt x="56" y="59"/>
                </a:lnTo>
                <a:lnTo>
                  <a:pt x="0" y="0"/>
                </a:lnTo>
                <a:lnTo>
                  <a:pt x="48" y="105"/>
                </a:lnTo>
                <a:lnTo>
                  <a:pt x="111" y="3"/>
                </a:lnTo>
                <a:lnTo>
                  <a:pt x="86" y="4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71" name="Freeform 66"/>
          <p:cNvSpPr>
            <a:spLocks/>
          </p:cNvSpPr>
          <p:nvPr/>
        </p:nvSpPr>
        <p:spPr bwMode="auto">
          <a:xfrm>
            <a:off x="2978150" y="2803525"/>
            <a:ext cx="935038" cy="835025"/>
          </a:xfrm>
          <a:custGeom>
            <a:avLst/>
            <a:gdLst>
              <a:gd name="T0" fmla="*/ 0 w 589"/>
              <a:gd name="T1" fmla="*/ 0 h 526"/>
              <a:gd name="T2" fmla="*/ 0 w 589"/>
              <a:gd name="T3" fmla="*/ 2147483647 h 526"/>
              <a:gd name="T4" fmla="*/ 2147483647 w 589"/>
              <a:gd name="T5" fmla="*/ 2147483647 h 526"/>
              <a:gd name="T6" fmla="*/ 2147483647 w 589"/>
              <a:gd name="T7" fmla="*/ 2147483647 h 526"/>
              <a:gd name="T8" fmla="*/ 2147483647 w 589"/>
              <a:gd name="T9" fmla="*/ 2147483647 h 526"/>
              <a:gd name="T10" fmla="*/ 2147483647 w 589"/>
              <a:gd name="T11" fmla="*/ 2147483647 h 526"/>
              <a:gd name="T12" fmla="*/ 2147483647 w 589"/>
              <a:gd name="T13" fmla="*/ 2147483647 h 526"/>
              <a:gd name="T14" fmla="*/ 2147483647 w 589"/>
              <a:gd name="T15" fmla="*/ 2147483647 h 526"/>
              <a:gd name="T16" fmla="*/ 2147483647 w 589"/>
              <a:gd name="T17" fmla="*/ 2147483647 h 526"/>
              <a:gd name="T18" fmla="*/ 2147483647 w 589"/>
              <a:gd name="T19" fmla="*/ 2147483647 h 526"/>
              <a:gd name="T20" fmla="*/ 2147483647 w 589"/>
              <a:gd name="T21" fmla="*/ 2147483647 h 526"/>
              <a:gd name="T22" fmla="*/ 2147483647 w 589"/>
              <a:gd name="T23" fmla="*/ 2147483647 h 526"/>
              <a:gd name="T24" fmla="*/ 2147483647 w 589"/>
              <a:gd name="T25" fmla="*/ 2147483647 h 526"/>
              <a:gd name="T26" fmla="*/ 2147483647 w 589"/>
              <a:gd name="T27" fmla="*/ 2147483647 h 526"/>
              <a:gd name="T28" fmla="*/ 2147483647 w 589"/>
              <a:gd name="T29" fmla="*/ 2147483647 h 526"/>
              <a:gd name="T30" fmla="*/ 2147483647 w 589"/>
              <a:gd name="T31" fmla="*/ 2147483647 h 526"/>
              <a:gd name="T32" fmla="*/ 2147483647 w 589"/>
              <a:gd name="T33" fmla="*/ 2147483647 h 526"/>
              <a:gd name="T34" fmla="*/ 2147483647 w 589"/>
              <a:gd name="T35" fmla="*/ 2147483647 h 526"/>
              <a:gd name="T36" fmla="*/ 2147483647 w 589"/>
              <a:gd name="T37" fmla="*/ 2147483647 h 526"/>
              <a:gd name="T38" fmla="*/ 2147483647 w 589"/>
              <a:gd name="T39" fmla="*/ 2147483647 h 526"/>
              <a:gd name="T40" fmla="*/ 2147483647 w 589"/>
              <a:gd name="T41" fmla="*/ 2147483647 h 526"/>
              <a:gd name="T42" fmla="*/ 2147483647 w 589"/>
              <a:gd name="T43" fmla="*/ 2147483647 h 526"/>
              <a:gd name="T44" fmla="*/ 2147483647 w 589"/>
              <a:gd name="T45" fmla="*/ 2147483647 h 526"/>
              <a:gd name="T46" fmla="*/ 2147483647 w 589"/>
              <a:gd name="T47" fmla="*/ 2147483647 h 526"/>
              <a:gd name="T48" fmla="*/ 2147483647 w 589"/>
              <a:gd name="T49" fmla="*/ 2147483647 h 526"/>
              <a:gd name="T50" fmla="*/ 2147483647 w 589"/>
              <a:gd name="T51" fmla="*/ 2147483647 h 526"/>
              <a:gd name="T52" fmla="*/ 2147483647 w 589"/>
              <a:gd name="T53" fmla="*/ 2147483647 h 526"/>
              <a:gd name="T54" fmla="*/ 2147483647 w 589"/>
              <a:gd name="T55" fmla="*/ 2147483647 h 526"/>
              <a:gd name="T56" fmla="*/ 2147483647 w 589"/>
              <a:gd name="T57" fmla="*/ 2147483647 h 526"/>
              <a:gd name="T58" fmla="*/ 2147483647 w 589"/>
              <a:gd name="T59" fmla="*/ 2147483647 h 526"/>
              <a:gd name="T60" fmla="*/ 2147483647 w 589"/>
              <a:gd name="T61" fmla="*/ 2147483647 h 526"/>
              <a:gd name="T62" fmla="*/ 2147483647 w 589"/>
              <a:gd name="T63" fmla="*/ 2147483647 h 526"/>
              <a:gd name="T64" fmla="*/ 2147483647 w 589"/>
              <a:gd name="T65" fmla="*/ 2147483647 h 526"/>
              <a:gd name="T66" fmla="*/ 2147483647 w 589"/>
              <a:gd name="T67" fmla="*/ 2147483647 h 526"/>
              <a:gd name="T68" fmla="*/ 2147483647 w 589"/>
              <a:gd name="T69" fmla="*/ 2147483647 h 526"/>
              <a:gd name="T70" fmla="*/ 2147483647 w 589"/>
              <a:gd name="T71" fmla="*/ 2147483647 h 526"/>
              <a:gd name="T72" fmla="*/ 2147483647 w 589"/>
              <a:gd name="T73" fmla="*/ 2147483647 h 526"/>
              <a:gd name="T74" fmla="*/ 2147483647 w 589"/>
              <a:gd name="T75" fmla="*/ 2147483647 h 526"/>
              <a:gd name="T76" fmla="*/ 2147483647 w 589"/>
              <a:gd name="T77" fmla="*/ 2147483647 h 526"/>
              <a:gd name="T78" fmla="*/ 2147483647 w 589"/>
              <a:gd name="T79" fmla="*/ 2147483647 h 526"/>
              <a:gd name="T80" fmla="*/ 2147483647 w 589"/>
              <a:gd name="T81" fmla="*/ 2147483647 h 526"/>
              <a:gd name="T82" fmla="*/ 2147483647 w 589"/>
              <a:gd name="T83" fmla="*/ 2147483647 h 526"/>
              <a:gd name="T84" fmla="*/ 2147483647 w 589"/>
              <a:gd name="T85" fmla="*/ 2147483647 h 526"/>
              <a:gd name="T86" fmla="*/ 2147483647 w 589"/>
              <a:gd name="T87" fmla="*/ 2147483647 h 526"/>
              <a:gd name="T88" fmla="*/ 2147483647 w 589"/>
              <a:gd name="T89" fmla="*/ 2147483647 h 526"/>
              <a:gd name="T90" fmla="*/ 2147483647 w 589"/>
              <a:gd name="T91" fmla="*/ 2147483647 h 526"/>
              <a:gd name="T92" fmla="*/ 2147483647 w 589"/>
              <a:gd name="T93" fmla="*/ 2147483647 h 526"/>
              <a:gd name="T94" fmla="*/ 2147483647 w 589"/>
              <a:gd name="T95" fmla="*/ 2147483647 h 526"/>
              <a:gd name="T96" fmla="*/ 2147483647 w 589"/>
              <a:gd name="T97" fmla="*/ 2147483647 h 526"/>
              <a:gd name="T98" fmla="*/ 2147483647 w 589"/>
              <a:gd name="T99" fmla="*/ 2147483647 h 526"/>
              <a:gd name="T100" fmla="*/ 2147483647 w 589"/>
              <a:gd name="T101" fmla="*/ 2147483647 h 526"/>
              <a:gd name="T102" fmla="*/ 2147483647 w 589"/>
              <a:gd name="T103" fmla="*/ 2147483647 h 526"/>
              <a:gd name="T104" fmla="*/ 2147483647 w 589"/>
              <a:gd name="T105" fmla="*/ 2147483647 h 526"/>
              <a:gd name="T106" fmla="*/ 2147483647 w 589"/>
              <a:gd name="T107" fmla="*/ 2147483647 h 526"/>
              <a:gd name="T108" fmla="*/ 2147483647 w 589"/>
              <a:gd name="T109" fmla="*/ 2147483647 h 526"/>
              <a:gd name="T110" fmla="*/ 2147483647 w 589"/>
              <a:gd name="T111" fmla="*/ 2147483647 h 526"/>
              <a:gd name="T112" fmla="*/ 2147483647 w 589"/>
              <a:gd name="T113" fmla="*/ 2147483647 h 526"/>
              <a:gd name="T114" fmla="*/ 2147483647 w 589"/>
              <a:gd name="T115" fmla="*/ 2147483647 h 526"/>
              <a:gd name="T116" fmla="*/ 2147483647 w 589"/>
              <a:gd name="T117" fmla="*/ 2147483647 h 526"/>
              <a:gd name="T118" fmla="*/ 2147483647 w 589"/>
              <a:gd name="T119" fmla="*/ 2147483647 h 526"/>
              <a:gd name="T120" fmla="*/ 2147483647 w 589"/>
              <a:gd name="T121" fmla="*/ 2147483647 h 526"/>
              <a:gd name="T122" fmla="*/ 2147483647 w 589"/>
              <a:gd name="T123" fmla="*/ 0 h 526"/>
              <a:gd name="T124" fmla="*/ 0 w 589"/>
              <a:gd name="T125" fmla="*/ 0 h 5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89"/>
              <a:gd name="T190" fmla="*/ 0 h 526"/>
              <a:gd name="T191" fmla="*/ 589 w 589"/>
              <a:gd name="T192" fmla="*/ 526 h 52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89" h="526">
                <a:moveTo>
                  <a:pt x="0" y="0"/>
                </a:moveTo>
                <a:lnTo>
                  <a:pt x="0" y="26"/>
                </a:lnTo>
                <a:lnTo>
                  <a:pt x="2" y="54"/>
                </a:lnTo>
                <a:lnTo>
                  <a:pt x="6" y="79"/>
                </a:lnTo>
                <a:lnTo>
                  <a:pt x="12" y="106"/>
                </a:lnTo>
                <a:lnTo>
                  <a:pt x="18" y="131"/>
                </a:lnTo>
                <a:lnTo>
                  <a:pt x="26" y="157"/>
                </a:lnTo>
                <a:lnTo>
                  <a:pt x="35" y="181"/>
                </a:lnTo>
                <a:lnTo>
                  <a:pt x="47" y="204"/>
                </a:lnTo>
                <a:lnTo>
                  <a:pt x="59" y="228"/>
                </a:lnTo>
                <a:lnTo>
                  <a:pt x="72" y="250"/>
                </a:lnTo>
                <a:lnTo>
                  <a:pt x="86" y="272"/>
                </a:lnTo>
                <a:lnTo>
                  <a:pt x="100" y="293"/>
                </a:lnTo>
                <a:lnTo>
                  <a:pt x="116" y="315"/>
                </a:lnTo>
                <a:lnTo>
                  <a:pt x="135" y="334"/>
                </a:lnTo>
                <a:lnTo>
                  <a:pt x="172" y="372"/>
                </a:lnTo>
                <a:lnTo>
                  <a:pt x="192" y="389"/>
                </a:lnTo>
                <a:lnTo>
                  <a:pt x="213" y="406"/>
                </a:lnTo>
                <a:lnTo>
                  <a:pt x="237" y="421"/>
                </a:lnTo>
                <a:lnTo>
                  <a:pt x="259" y="436"/>
                </a:lnTo>
                <a:lnTo>
                  <a:pt x="284" y="450"/>
                </a:lnTo>
                <a:lnTo>
                  <a:pt x="307" y="462"/>
                </a:lnTo>
                <a:lnTo>
                  <a:pt x="360" y="485"/>
                </a:lnTo>
                <a:lnTo>
                  <a:pt x="386" y="494"/>
                </a:lnTo>
                <a:lnTo>
                  <a:pt x="413" y="503"/>
                </a:lnTo>
                <a:lnTo>
                  <a:pt x="442" y="510"/>
                </a:lnTo>
                <a:lnTo>
                  <a:pt x="470" y="515"/>
                </a:lnTo>
                <a:lnTo>
                  <a:pt x="498" y="519"/>
                </a:lnTo>
                <a:lnTo>
                  <a:pt x="528" y="523"/>
                </a:lnTo>
                <a:lnTo>
                  <a:pt x="558" y="525"/>
                </a:lnTo>
                <a:lnTo>
                  <a:pt x="589" y="526"/>
                </a:lnTo>
                <a:lnTo>
                  <a:pt x="589" y="513"/>
                </a:lnTo>
                <a:lnTo>
                  <a:pt x="558" y="512"/>
                </a:lnTo>
                <a:lnTo>
                  <a:pt x="530" y="510"/>
                </a:lnTo>
                <a:lnTo>
                  <a:pt x="501" y="506"/>
                </a:lnTo>
                <a:lnTo>
                  <a:pt x="473" y="502"/>
                </a:lnTo>
                <a:lnTo>
                  <a:pt x="444" y="496"/>
                </a:lnTo>
                <a:lnTo>
                  <a:pt x="417" y="490"/>
                </a:lnTo>
                <a:lnTo>
                  <a:pt x="390" y="481"/>
                </a:lnTo>
                <a:lnTo>
                  <a:pt x="365" y="472"/>
                </a:lnTo>
                <a:lnTo>
                  <a:pt x="314" y="451"/>
                </a:lnTo>
                <a:lnTo>
                  <a:pt x="291" y="439"/>
                </a:lnTo>
                <a:lnTo>
                  <a:pt x="266" y="425"/>
                </a:lnTo>
                <a:lnTo>
                  <a:pt x="244" y="410"/>
                </a:lnTo>
                <a:lnTo>
                  <a:pt x="223" y="395"/>
                </a:lnTo>
                <a:lnTo>
                  <a:pt x="202" y="378"/>
                </a:lnTo>
                <a:lnTo>
                  <a:pt x="182" y="363"/>
                </a:lnTo>
                <a:lnTo>
                  <a:pt x="144" y="325"/>
                </a:lnTo>
                <a:lnTo>
                  <a:pt x="128" y="307"/>
                </a:lnTo>
                <a:lnTo>
                  <a:pt x="111" y="287"/>
                </a:lnTo>
                <a:lnTo>
                  <a:pt x="97" y="266"/>
                </a:lnTo>
                <a:lnTo>
                  <a:pt x="83" y="244"/>
                </a:lnTo>
                <a:lnTo>
                  <a:pt x="70" y="222"/>
                </a:lnTo>
                <a:lnTo>
                  <a:pt x="59" y="200"/>
                </a:lnTo>
                <a:lnTo>
                  <a:pt x="49" y="176"/>
                </a:lnTo>
                <a:lnTo>
                  <a:pt x="40" y="152"/>
                </a:lnTo>
                <a:lnTo>
                  <a:pt x="32" y="127"/>
                </a:lnTo>
                <a:lnTo>
                  <a:pt x="26" y="104"/>
                </a:lnTo>
                <a:lnTo>
                  <a:pt x="20" y="77"/>
                </a:lnTo>
                <a:lnTo>
                  <a:pt x="16" y="52"/>
                </a:lnTo>
                <a:lnTo>
                  <a:pt x="14" y="26"/>
                </a:lnTo>
                <a:lnTo>
                  <a:pt x="1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72" name="Freeform 67"/>
          <p:cNvSpPr>
            <a:spLocks/>
          </p:cNvSpPr>
          <p:nvPr/>
        </p:nvSpPr>
        <p:spPr bwMode="auto">
          <a:xfrm>
            <a:off x="3816350" y="3579813"/>
            <a:ext cx="96838" cy="87312"/>
          </a:xfrm>
          <a:custGeom>
            <a:avLst/>
            <a:gdLst>
              <a:gd name="T0" fmla="*/ 2147483647 w 61"/>
              <a:gd name="T1" fmla="*/ 0 h 55"/>
              <a:gd name="T2" fmla="*/ 2147483647 w 61"/>
              <a:gd name="T3" fmla="*/ 2147483647 h 55"/>
              <a:gd name="T4" fmla="*/ 0 w 61"/>
              <a:gd name="T5" fmla="*/ 2147483647 h 55"/>
              <a:gd name="T6" fmla="*/ 2147483647 w 61"/>
              <a:gd name="T7" fmla="*/ 2147483647 h 55"/>
              <a:gd name="T8" fmla="*/ 2147483647 w 61"/>
              <a:gd name="T9" fmla="*/ 0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"/>
              <a:gd name="T16" fmla="*/ 0 h 55"/>
              <a:gd name="T17" fmla="*/ 61 w 61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" h="55">
                <a:moveTo>
                  <a:pt x="4" y="0"/>
                </a:moveTo>
                <a:lnTo>
                  <a:pt x="61" y="30"/>
                </a:lnTo>
                <a:lnTo>
                  <a:pt x="0" y="55"/>
                </a:lnTo>
                <a:lnTo>
                  <a:pt x="31" y="28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73" name="Freeform 68"/>
          <p:cNvSpPr>
            <a:spLocks/>
          </p:cNvSpPr>
          <p:nvPr/>
        </p:nvSpPr>
        <p:spPr bwMode="auto">
          <a:xfrm>
            <a:off x="3759200" y="3538538"/>
            <a:ext cx="177800" cy="161925"/>
          </a:xfrm>
          <a:custGeom>
            <a:avLst/>
            <a:gdLst>
              <a:gd name="T0" fmla="*/ 2147483647 w 112"/>
              <a:gd name="T1" fmla="*/ 2147483647 h 102"/>
              <a:gd name="T2" fmla="*/ 2147483647 w 112"/>
              <a:gd name="T3" fmla="*/ 2147483647 h 102"/>
              <a:gd name="T4" fmla="*/ 2147483647 w 112"/>
              <a:gd name="T5" fmla="*/ 2147483647 h 102"/>
              <a:gd name="T6" fmla="*/ 2147483647 w 112"/>
              <a:gd name="T7" fmla="*/ 2147483647 h 102"/>
              <a:gd name="T8" fmla="*/ 2147483647 w 112"/>
              <a:gd name="T9" fmla="*/ 2147483647 h 102"/>
              <a:gd name="T10" fmla="*/ 2147483647 w 112"/>
              <a:gd name="T11" fmla="*/ 2147483647 h 102"/>
              <a:gd name="T12" fmla="*/ 2147483647 w 112"/>
              <a:gd name="T13" fmla="*/ 2147483647 h 102"/>
              <a:gd name="T14" fmla="*/ 2147483647 w 112"/>
              <a:gd name="T15" fmla="*/ 2147483647 h 102"/>
              <a:gd name="T16" fmla="*/ 2147483647 w 112"/>
              <a:gd name="T17" fmla="*/ 0 h 102"/>
              <a:gd name="T18" fmla="*/ 2147483647 w 112"/>
              <a:gd name="T19" fmla="*/ 2147483647 h 102"/>
              <a:gd name="T20" fmla="*/ 2147483647 w 112"/>
              <a:gd name="T21" fmla="*/ 2147483647 h 102"/>
              <a:gd name="T22" fmla="*/ 0 w 112"/>
              <a:gd name="T23" fmla="*/ 2147483647 h 102"/>
              <a:gd name="T24" fmla="*/ 2147483647 w 112"/>
              <a:gd name="T25" fmla="*/ 2147483647 h 102"/>
              <a:gd name="T26" fmla="*/ 2147483647 w 112"/>
              <a:gd name="T27" fmla="*/ 0 h 102"/>
              <a:gd name="T28" fmla="*/ 2147483647 w 112"/>
              <a:gd name="T29" fmla="*/ 2147483647 h 10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2"/>
              <a:gd name="T46" fmla="*/ 0 h 102"/>
              <a:gd name="T47" fmla="*/ 112 w 112"/>
              <a:gd name="T48" fmla="*/ 102 h 10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2" h="102">
                <a:moveTo>
                  <a:pt x="45" y="21"/>
                </a:moveTo>
                <a:lnTo>
                  <a:pt x="37" y="31"/>
                </a:lnTo>
                <a:lnTo>
                  <a:pt x="93" y="62"/>
                </a:lnTo>
                <a:lnTo>
                  <a:pt x="94" y="50"/>
                </a:lnTo>
                <a:lnTo>
                  <a:pt x="33" y="74"/>
                </a:lnTo>
                <a:lnTo>
                  <a:pt x="40" y="85"/>
                </a:lnTo>
                <a:lnTo>
                  <a:pt x="77" y="54"/>
                </a:lnTo>
                <a:lnTo>
                  <a:pt x="45" y="21"/>
                </a:lnTo>
                <a:lnTo>
                  <a:pt x="6" y="0"/>
                </a:lnTo>
                <a:lnTo>
                  <a:pt x="63" y="59"/>
                </a:lnTo>
                <a:lnTo>
                  <a:pt x="63" y="50"/>
                </a:lnTo>
                <a:lnTo>
                  <a:pt x="0" y="102"/>
                </a:lnTo>
                <a:lnTo>
                  <a:pt x="112" y="58"/>
                </a:lnTo>
                <a:lnTo>
                  <a:pt x="6" y="0"/>
                </a:lnTo>
                <a:lnTo>
                  <a:pt x="45" y="2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74" name="Freeform 101"/>
          <p:cNvSpPr>
            <a:spLocks/>
          </p:cNvSpPr>
          <p:nvPr/>
        </p:nvSpPr>
        <p:spPr bwMode="auto">
          <a:xfrm>
            <a:off x="3001963" y="2265363"/>
            <a:ext cx="30162" cy="85725"/>
          </a:xfrm>
          <a:custGeom>
            <a:avLst/>
            <a:gdLst>
              <a:gd name="T0" fmla="*/ 2147483647 w 19"/>
              <a:gd name="T1" fmla="*/ 2147483647 h 54"/>
              <a:gd name="T2" fmla="*/ 2147483647 w 19"/>
              <a:gd name="T3" fmla="*/ 2147483647 h 54"/>
              <a:gd name="T4" fmla="*/ 2147483647 w 19"/>
              <a:gd name="T5" fmla="*/ 2147483647 h 54"/>
              <a:gd name="T6" fmla="*/ 2147483647 w 19"/>
              <a:gd name="T7" fmla="*/ 2147483647 h 54"/>
              <a:gd name="T8" fmla="*/ 2147483647 w 19"/>
              <a:gd name="T9" fmla="*/ 0 h 54"/>
              <a:gd name="T10" fmla="*/ 0 w 19"/>
              <a:gd name="T11" fmla="*/ 2147483647 h 54"/>
              <a:gd name="T12" fmla="*/ 2147483647 w 19"/>
              <a:gd name="T13" fmla="*/ 2147483647 h 54"/>
              <a:gd name="T14" fmla="*/ 2147483647 w 19"/>
              <a:gd name="T15" fmla="*/ 2147483647 h 54"/>
              <a:gd name="T16" fmla="*/ 2147483647 w 19"/>
              <a:gd name="T17" fmla="*/ 2147483647 h 54"/>
              <a:gd name="T18" fmla="*/ 2147483647 w 19"/>
              <a:gd name="T19" fmla="*/ 2147483647 h 54"/>
              <a:gd name="T20" fmla="*/ 2147483647 w 19"/>
              <a:gd name="T21" fmla="*/ 2147483647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9"/>
              <a:gd name="T34" fmla="*/ 0 h 54"/>
              <a:gd name="T35" fmla="*/ 19 w 19"/>
              <a:gd name="T36" fmla="*/ 54 h 5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9" h="54">
                <a:moveTo>
                  <a:pt x="19" y="54"/>
                </a:moveTo>
                <a:lnTo>
                  <a:pt x="18" y="38"/>
                </a:lnTo>
                <a:lnTo>
                  <a:pt x="16" y="7"/>
                </a:lnTo>
                <a:lnTo>
                  <a:pt x="16" y="6"/>
                </a:lnTo>
                <a:lnTo>
                  <a:pt x="14" y="0"/>
                </a:lnTo>
                <a:lnTo>
                  <a:pt x="0" y="3"/>
                </a:lnTo>
                <a:lnTo>
                  <a:pt x="1" y="8"/>
                </a:lnTo>
                <a:lnTo>
                  <a:pt x="1" y="7"/>
                </a:lnTo>
                <a:lnTo>
                  <a:pt x="4" y="38"/>
                </a:lnTo>
                <a:lnTo>
                  <a:pt x="5" y="54"/>
                </a:lnTo>
                <a:lnTo>
                  <a:pt x="19" y="5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75" name="Freeform 102"/>
          <p:cNvSpPr>
            <a:spLocks/>
          </p:cNvSpPr>
          <p:nvPr/>
        </p:nvSpPr>
        <p:spPr bwMode="auto">
          <a:xfrm>
            <a:off x="2976563" y="2160588"/>
            <a:ext cx="44450" cy="87312"/>
          </a:xfrm>
          <a:custGeom>
            <a:avLst/>
            <a:gdLst>
              <a:gd name="T0" fmla="*/ 2147483647 w 28"/>
              <a:gd name="T1" fmla="*/ 2147483647 h 55"/>
              <a:gd name="T2" fmla="*/ 2147483647 w 28"/>
              <a:gd name="T3" fmla="*/ 2147483647 h 55"/>
              <a:gd name="T4" fmla="*/ 2147483647 w 28"/>
              <a:gd name="T5" fmla="*/ 2147483647 h 55"/>
              <a:gd name="T6" fmla="*/ 2147483647 w 28"/>
              <a:gd name="T7" fmla="*/ 2147483647 h 55"/>
              <a:gd name="T8" fmla="*/ 2147483647 w 28"/>
              <a:gd name="T9" fmla="*/ 2147483647 h 55"/>
              <a:gd name="T10" fmla="*/ 2147483647 w 28"/>
              <a:gd name="T11" fmla="*/ 0 h 55"/>
              <a:gd name="T12" fmla="*/ 0 w 28"/>
              <a:gd name="T13" fmla="*/ 2147483647 h 55"/>
              <a:gd name="T14" fmla="*/ 2147483647 w 28"/>
              <a:gd name="T15" fmla="*/ 2147483647 h 55"/>
              <a:gd name="T16" fmla="*/ 2147483647 w 28"/>
              <a:gd name="T17" fmla="*/ 2147483647 h 55"/>
              <a:gd name="T18" fmla="*/ 2147483647 w 28"/>
              <a:gd name="T19" fmla="*/ 2147483647 h 55"/>
              <a:gd name="T20" fmla="*/ 2147483647 w 28"/>
              <a:gd name="T21" fmla="*/ 2147483647 h 55"/>
              <a:gd name="T22" fmla="*/ 2147483647 w 28"/>
              <a:gd name="T23" fmla="*/ 2147483647 h 55"/>
              <a:gd name="T24" fmla="*/ 2147483647 w 28"/>
              <a:gd name="T25" fmla="*/ 2147483647 h 5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8"/>
              <a:gd name="T40" fmla="*/ 0 h 55"/>
              <a:gd name="T41" fmla="*/ 28 w 28"/>
              <a:gd name="T42" fmla="*/ 55 h 5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8" h="55">
                <a:moveTo>
                  <a:pt x="28" y="53"/>
                </a:moveTo>
                <a:lnTo>
                  <a:pt x="26" y="42"/>
                </a:lnTo>
                <a:lnTo>
                  <a:pt x="22" y="28"/>
                </a:lnTo>
                <a:lnTo>
                  <a:pt x="22" y="27"/>
                </a:lnTo>
                <a:lnTo>
                  <a:pt x="17" y="12"/>
                </a:lnTo>
                <a:lnTo>
                  <a:pt x="14" y="0"/>
                </a:lnTo>
                <a:lnTo>
                  <a:pt x="0" y="5"/>
                </a:lnTo>
                <a:lnTo>
                  <a:pt x="3" y="17"/>
                </a:lnTo>
                <a:lnTo>
                  <a:pt x="8" y="31"/>
                </a:lnTo>
                <a:lnTo>
                  <a:pt x="8" y="30"/>
                </a:lnTo>
                <a:lnTo>
                  <a:pt x="12" y="44"/>
                </a:lnTo>
                <a:lnTo>
                  <a:pt x="14" y="55"/>
                </a:lnTo>
                <a:lnTo>
                  <a:pt x="28" y="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76" name="Freeform 103"/>
          <p:cNvSpPr>
            <a:spLocks/>
          </p:cNvSpPr>
          <p:nvPr/>
        </p:nvSpPr>
        <p:spPr bwMode="auto">
          <a:xfrm>
            <a:off x="2927350" y="2063750"/>
            <a:ext cx="61913" cy="88900"/>
          </a:xfrm>
          <a:custGeom>
            <a:avLst/>
            <a:gdLst>
              <a:gd name="T0" fmla="*/ 2147483647 w 39"/>
              <a:gd name="T1" fmla="*/ 2147483647 h 56"/>
              <a:gd name="T2" fmla="*/ 2147483647 w 39"/>
              <a:gd name="T3" fmla="*/ 2147483647 h 56"/>
              <a:gd name="T4" fmla="*/ 2147483647 w 39"/>
              <a:gd name="T5" fmla="*/ 2147483647 h 56"/>
              <a:gd name="T6" fmla="*/ 2147483647 w 39"/>
              <a:gd name="T7" fmla="*/ 2147483647 h 56"/>
              <a:gd name="T8" fmla="*/ 2147483647 w 39"/>
              <a:gd name="T9" fmla="*/ 2147483647 h 56"/>
              <a:gd name="T10" fmla="*/ 2147483647 w 39"/>
              <a:gd name="T11" fmla="*/ 2147483647 h 56"/>
              <a:gd name="T12" fmla="*/ 2147483647 w 39"/>
              <a:gd name="T13" fmla="*/ 2147483647 h 56"/>
              <a:gd name="T14" fmla="*/ 2147483647 w 39"/>
              <a:gd name="T15" fmla="*/ 0 h 56"/>
              <a:gd name="T16" fmla="*/ 0 w 39"/>
              <a:gd name="T17" fmla="*/ 2147483647 h 56"/>
              <a:gd name="T18" fmla="*/ 2147483647 w 39"/>
              <a:gd name="T19" fmla="*/ 2147483647 h 56"/>
              <a:gd name="T20" fmla="*/ 2147483647 w 39"/>
              <a:gd name="T21" fmla="*/ 2147483647 h 56"/>
              <a:gd name="T22" fmla="*/ 2147483647 w 39"/>
              <a:gd name="T23" fmla="*/ 2147483647 h 56"/>
              <a:gd name="T24" fmla="*/ 2147483647 w 39"/>
              <a:gd name="T25" fmla="*/ 2147483647 h 56"/>
              <a:gd name="T26" fmla="*/ 2147483647 w 39"/>
              <a:gd name="T27" fmla="*/ 2147483647 h 56"/>
              <a:gd name="T28" fmla="*/ 2147483647 w 39"/>
              <a:gd name="T29" fmla="*/ 2147483647 h 56"/>
              <a:gd name="T30" fmla="*/ 2147483647 w 39"/>
              <a:gd name="T31" fmla="*/ 2147483647 h 56"/>
              <a:gd name="T32" fmla="*/ 2147483647 w 39"/>
              <a:gd name="T33" fmla="*/ 2147483647 h 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9"/>
              <a:gd name="T52" fmla="*/ 0 h 56"/>
              <a:gd name="T53" fmla="*/ 39 w 39"/>
              <a:gd name="T54" fmla="*/ 56 h 5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9" h="56">
                <a:moveTo>
                  <a:pt x="39" y="49"/>
                </a:moveTo>
                <a:lnTo>
                  <a:pt x="30" y="31"/>
                </a:lnTo>
                <a:lnTo>
                  <a:pt x="31" y="32"/>
                </a:lnTo>
                <a:lnTo>
                  <a:pt x="25" y="19"/>
                </a:lnTo>
                <a:lnTo>
                  <a:pt x="24" y="18"/>
                </a:lnTo>
                <a:lnTo>
                  <a:pt x="16" y="6"/>
                </a:lnTo>
                <a:lnTo>
                  <a:pt x="16" y="5"/>
                </a:lnTo>
                <a:lnTo>
                  <a:pt x="12" y="0"/>
                </a:lnTo>
                <a:lnTo>
                  <a:pt x="0" y="9"/>
                </a:lnTo>
                <a:lnTo>
                  <a:pt x="4" y="14"/>
                </a:lnTo>
                <a:lnTo>
                  <a:pt x="4" y="13"/>
                </a:lnTo>
                <a:lnTo>
                  <a:pt x="12" y="25"/>
                </a:lnTo>
                <a:lnTo>
                  <a:pt x="11" y="24"/>
                </a:lnTo>
                <a:lnTo>
                  <a:pt x="17" y="37"/>
                </a:lnTo>
                <a:lnTo>
                  <a:pt x="18" y="38"/>
                </a:lnTo>
                <a:lnTo>
                  <a:pt x="27" y="56"/>
                </a:lnTo>
                <a:lnTo>
                  <a:pt x="39" y="4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77" name="Freeform 104"/>
          <p:cNvSpPr>
            <a:spLocks/>
          </p:cNvSpPr>
          <p:nvPr/>
        </p:nvSpPr>
        <p:spPr bwMode="auto">
          <a:xfrm>
            <a:off x="2862263" y="1981200"/>
            <a:ext cx="73025" cy="77788"/>
          </a:xfrm>
          <a:custGeom>
            <a:avLst/>
            <a:gdLst>
              <a:gd name="T0" fmla="*/ 2147483647 w 46"/>
              <a:gd name="T1" fmla="*/ 2147483647 h 49"/>
              <a:gd name="T2" fmla="*/ 2147483647 w 46"/>
              <a:gd name="T3" fmla="*/ 2147483647 h 49"/>
              <a:gd name="T4" fmla="*/ 2147483647 w 46"/>
              <a:gd name="T5" fmla="*/ 2147483647 h 49"/>
              <a:gd name="T6" fmla="*/ 2147483647 w 46"/>
              <a:gd name="T7" fmla="*/ 2147483647 h 49"/>
              <a:gd name="T8" fmla="*/ 2147483647 w 46"/>
              <a:gd name="T9" fmla="*/ 2147483647 h 49"/>
              <a:gd name="T10" fmla="*/ 2147483647 w 46"/>
              <a:gd name="T11" fmla="*/ 2147483647 h 49"/>
              <a:gd name="T12" fmla="*/ 2147483647 w 46"/>
              <a:gd name="T13" fmla="*/ 0 h 49"/>
              <a:gd name="T14" fmla="*/ 0 w 46"/>
              <a:gd name="T15" fmla="*/ 2147483647 h 49"/>
              <a:gd name="T16" fmla="*/ 2147483647 w 46"/>
              <a:gd name="T17" fmla="*/ 2147483647 h 49"/>
              <a:gd name="T18" fmla="*/ 2147483647 w 46"/>
              <a:gd name="T19" fmla="*/ 2147483647 h 49"/>
              <a:gd name="T20" fmla="*/ 2147483647 w 46"/>
              <a:gd name="T21" fmla="*/ 2147483647 h 49"/>
              <a:gd name="T22" fmla="*/ 2147483647 w 46"/>
              <a:gd name="T23" fmla="*/ 2147483647 h 49"/>
              <a:gd name="T24" fmla="*/ 2147483647 w 46"/>
              <a:gd name="T25" fmla="*/ 2147483647 h 49"/>
              <a:gd name="T26" fmla="*/ 2147483647 w 46"/>
              <a:gd name="T27" fmla="*/ 2147483647 h 49"/>
              <a:gd name="T28" fmla="*/ 2147483647 w 46"/>
              <a:gd name="T29" fmla="*/ 2147483647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6"/>
              <a:gd name="T46" fmla="*/ 0 h 49"/>
              <a:gd name="T47" fmla="*/ 46 w 46"/>
              <a:gd name="T48" fmla="*/ 49 h 4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6" h="49">
                <a:moveTo>
                  <a:pt x="46" y="43"/>
                </a:moveTo>
                <a:lnTo>
                  <a:pt x="40" y="34"/>
                </a:lnTo>
                <a:lnTo>
                  <a:pt x="32" y="23"/>
                </a:lnTo>
                <a:lnTo>
                  <a:pt x="31" y="22"/>
                </a:lnTo>
                <a:lnTo>
                  <a:pt x="21" y="12"/>
                </a:lnTo>
                <a:lnTo>
                  <a:pt x="11" y="1"/>
                </a:lnTo>
                <a:lnTo>
                  <a:pt x="10" y="0"/>
                </a:lnTo>
                <a:lnTo>
                  <a:pt x="0" y="8"/>
                </a:lnTo>
                <a:lnTo>
                  <a:pt x="2" y="9"/>
                </a:lnTo>
                <a:lnTo>
                  <a:pt x="12" y="20"/>
                </a:lnTo>
                <a:lnTo>
                  <a:pt x="21" y="30"/>
                </a:lnTo>
                <a:lnTo>
                  <a:pt x="20" y="29"/>
                </a:lnTo>
                <a:lnTo>
                  <a:pt x="28" y="40"/>
                </a:lnTo>
                <a:lnTo>
                  <a:pt x="34" y="49"/>
                </a:lnTo>
                <a:lnTo>
                  <a:pt x="46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78" name="Freeform 105"/>
          <p:cNvSpPr>
            <a:spLocks/>
          </p:cNvSpPr>
          <p:nvPr/>
        </p:nvSpPr>
        <p:spPr bwMode="auto">
          <a:xfrm>
            <a:off x="2779713" y="1909763"/>
            <a:ext cx="80962" cy="71437"/>
          </a:xfrm>
          <a:custGeom>
            <a:avLst/>
            <a:gdLst>
              <a:gd name="T0" fmla="*/ 2147483647 w 51"/>
              <a:gd name="T1" fmla="*/ 2147483647 h 45"/>
              <a:gd name="T2" fmla="*/ 2147483647 w 51"/>
              <a:gd name="T3" fmla="*/ 2147483647 h 45"/>
              <a:gd name="T4" fmla="*/ 2147483647 w 51"/>
              <a:gd name="T5" fmla="*/ 2147483647 h 45"/>
              <a:gd name="T6" fmla="*/ 2147483647 w 51"/>
              <a:gd name="T7" fmla="*/ 2147483647 h 45"/>
              <a:gd name="T8" fmla="*/ 2147483647 w 51"/>
              <a:gd name="T9" fmla="*/ 2147483647 h 45"/>
              <a:gd name="T10" fmla="*/ 2147483647 w 51"/>
              <a:gd name="T11" fmla="*/ 0 h 45"/>
              <a:gd name="T12" fmla="*/ 2147483647 w 51"/>
              <a:gd name="T13" fmla="*/ 0 h 45"/>
              <a:gd name="T14" fmla="*/ 2147483647 w 51"/>
              <a:gd name="T15" fmla="*/ 2147483647 h 45"/>
              <a:gd name="T16" fmla="*/ 2147483647 w 51"/>
              <a:gd name="T17" fmla="*/ 2147483647 h 45"/>
              <a:gd name="T18" fmla="*/ 0 w 51"/>
              <a:gd name="T19" fmla="*/ 2147483647 h 45"/>
              <a:gd name="T20" fmla="*/ 2147483647 w 51"/>
              <a:gd name="T21" fmla="*/ 2147483647 h 45"/>
              <a:gd name="T22" fmla="*/ 2147483647 w 51"/>
              <a:gd name="T23" fmla="*/ 2147483647 h 45"/>
              <a:gd name="T24" fmla="*/ 2147483647 w 51"/>
              <a:gd name="T25" fmla="*/ 2147483647 h 45"/>
              <a:gd name="T26" fmla="*/ 2147483647 w 51"/>
              <a:gd name="T27" fmla="*/ 2147483647 h 45"/>
              <a:gd name="T28" fmla="*/ 2147483647 w 51"/>
              <a:gd name="T29" fmla="*/ 2147483647 h 45"/>
              <a:gd name="T30" fmla="*/ 2147483647 w 51"/>
              <a:gd name="T31" fmla="*/ 2147483647 h 4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1"/>
              <a:gd name="T49" fmla="*/ 0 h 45"/>
              <a:gd name="T50" fmla="*/ 51 w 51"/>
              <a:gd name="T51" fmla="*/ 45 h 4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1" h="45">
                <a:moveTo>
                  <a:pt x="51" y="33"/>
                </a:moveTo>
                <a:lnTo>
                  <a:pt x="42" y="26"/>
                </a:lnTo>
                <a:lnTo>
                  <a:pt x="42" y="27"/>
                </a:lnTo>
                <a:lnTo>
                  <a:pt x="31" y="18"/>
                </a:lnTo>
                <a:lnTo>
                  <a:pt x="30" y="17"/>
                </a:lnTo>
                <a:lnTo>
                  <a:pt x="5" y="0"/>
                </a:lnTo>
                <a:lnTo>
                  <a:pt x="2" y="0"/>
                </a:lnTo>
                <a:lnTo>
                  <a:pt x="2" y="14"/>
                </a:lnTo>
                <a:lnTo>
                  <a:pt x="3" y="14"/>
                </a:lnTo>
                <a:lnTo>
                  <a:pt x="0" y="13"/>
                </a:lnTo>
                <a:lnTo>
                  <a:pt x="23" y="28"/>
                </a:lnTo>
                <a:lnTo>
                  <a:pt x="22" y="27"/>
                </a:lnTo>
                <a:lnTo>
                  <a:pt x="32" y="36"/>
                </a:lnTo>
                <a:lnTo>
                  <a:pt x="32" y="37"/>
                </a:lnTo>
                <a:lnTo>
                  <a:pt x="42" y="45"/>
                </a:lnTo>
                <a:lnTo>
                  <a:pt x="51" y="3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79" name="Freeform 106"/>
          <p:cNvSpPr>
            <a:spLocks/>
          </p:cNvSpPr>
          <p:nvPr/>
        </p:nvSpPr>
        <p:spPr bwMode="auto">
          <a:xfrm>
            <a:off x="2678113" y="1868488"/>
            <a:ext cx="92075" cy="50800"/>
          </a:xfrm>
          <a:custGeom>
            <a:avLst/>
            <a:gdLst>
              <a:gd name="T0" fmla="*/ 2147483647 w 58"/>
              <a:gd name="T1" fmla="*/ 2147483647 h 32"/>
              <a:gd name="T2" fmla="*/ 2147483647 w 58"/>
              <a:gd name="T3" fmla="*/ 2147483647 h 32"/>
              <a:gd name="T4" fmla="*/ 2147483647 w 58"/>
              <a:gd name="T5" fmla="*/ 2147483647 h 32"/>
              <a:gd name="T6" fmla="*/ 2147483647 w 58"/>
              <a:gd name="T7" fmla="*/ 2147483647 h 32"/>
              <a:gd name="T8" fmla="*/ 2147483647 w 58"/>
              <a:gd name="T9" fmla="*/ 2147483647 h 32"/>
              <a:gd name="T10" fmla="*/ 2147483647 w 58"/>
              <a:gd name="T11" fmla="*/ 2147483647 h 32"/>
              <a:gd name="T12" fmla="*/ 2147483647 w 58"/>
              <a:gd name="T13" fmla="*/ 0 h 32"/>
              <a:gd name="T14" fmla="*/ 2147483647 w 58"/>
              <a:gd name="T15" fmla="*/ 0 h 32"/>
              <a:gd name="T16" fmla="*/ 2147483647 w 58"/>
              <a:gd name="T17" fmla="*/ 2147483647 h 32"/>
              <a:gd name="T18" fmla="*/ 2147483647 w 58"/>
              <a:gd name="T19" fmla="*/ 2147483647 h 32"/>
              <a:gd name="T20" fmla="*/ 0 w 58"/>
              <a:gd name="T21" fmla="*/ 2147483647 h 32"/>
              <a:gd name="T22" fmla="*/ 2147483647 w 58"/>
              <a:gd name="T23" fmla="*/ 2147483647 h 32"/>
              <a:gd name="T24" fmla="*/ 2147483647 w 58"/>
              <a:gd name="T25" fmla="*/ 2147483647 h 32"/>
              <a:gd name="T26" fmla="*/ 2147483647 w 58"/>
              <a:gd name="T27" fmla="*/ 2147483647 h 32"/>
              <a:gd name="T28" fmla="*/ 2147483647 w 58"/>
              <a:gd name="T29" fmla="*/ 2147483647 h 32"/>
              <a:gd name="T30" fmla="*/ 2147483647 w 58"/>
              <a:gd name="T31" fmla="*/ 2147483647 h 32"/>
              <a:gd name="T32" fmla="*/ 2147483647 w 58"/>
              <a:gd name="T33" fmla="*/ 2147483647 h 32"/>
              <a:gd name="T34" fmla="*/ 2147483647 w 58"/>
              <a:gd name="T35" fmla="*/ 2147483647 h 3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8"/>
              <a:gd name="T55" fmla="*/ 0 h 32"/>
              <a:gd name="T56" fmla="*/ 58 w 58"/>
              <a:gd name="T57" fmla="*/ 32 h 3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8" h="32">
                <a:moveTo>
                  <a:pt x="58" y="21"/>
                </a:moveTo>
                <a:lnTo>
                  <a:pt x="46" y="15"/>
                </a:lnTo>
                <a:lnTo>
                  <a:pt x="45" y="15"/>
                </a:lnTo>
                <a:lnTo>
                  <a:pt x="32" y="10"/>
                </a:lnTo>
                <a:lnTo>
                  <a:pt x="32" y="9"/>
                </a:lnTo>
                <a:lnTo>
                  <a:pt x="18" y="3"/>
                </a:lnTo>
                <a:lnTo>
                  <a:pt x="4" y="0"/>
                </a:lnTo>
                <a:lnTo>
                  <a:pt x="1" y="0"/>
                </a:lnTo>
                <a:lnTo>
                  <a:pt x="1" y="13"/>
                </a:lnTo>
                <a:lnTo>
                  <a:pt x="3" y="13"/>
                </a:lnTo>
                <a:lnTo>
                  <a:pt x="0" y="13"/>
                </a:lnTo>
                <a:lnTo>
                  <a:pt x="13" y="16"/>
                </a:lnTo>
                <a:lnTo>
                  <a:pt x="27" y="22"/>
                </a:lnTo>
                <a:lnTo>
                  <a:pt x="27" y="21"/>
                </a:lnTo>
                <a:lnTo>
                  <a:pt x="40" y="26"/>
                </a:lnTo>
                <a:lnTo>
                  <a:pt x="39" y="26"/>
                </a:lnTo>
                <a:lnTo>
                  <a:pt x="51" y="32"/>
                </a:lnTo>
                <a:lnTo>
                  <a:pt x="58" y="2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80" name="Freeform 107"/>
          <p:cNvSpPr>
            <a:spLocks/>
          </p:cNvSpPr>
          <p:nvPr/>
        </p:nvSpPr>
        <p:spPr bwMode="auto">
          <a:xfrm>
            <a:off x="2570163" y="1852613"/>
            <a:ext cx="92075" cy="30162"/>
          </a:xfrm>
          <a:custGeom>
            <a:avLst/>
            <a:gdLst>
              <a:gd name="T0" fmla="*/ 2147483647 w 58"/>
              <a:gd name="T1" fmla="*/ 2147483647 h 19"/>
              <a:gd name="T2" fmla="*/ 2147483647 w 58"/>
              <a:gd name="T3" fmla="*/ 2147483647 h 19"/>
              <a:gd name="T4" fmla="*/ 2147483647 w 58"/>
              <a:gd name="T5" fmla="*/ 0 h 19"/>
              <a:gd name="T6" fmla="*/ 0 w 58"/>
              <a:gd name="T7" fmla="*/ 0 h 19"/>
              <a:gd name="T8" fmla="*/ 0 w 58"/>
              <a:gd name="T9" fmla="*/ 2147483647 h 19"/>
              <a:gd name="T10" fmla="*/ 2147483647 w 58"/>
              <a:gd name="T11" fmla="*/ 2147483647 h 19"/>
              <a:gd name="T12" fmla="*/ 2147483647 w 58"/>
              <a:gd name="T13" fmla="*/ 2147483647 h 19"/>
              <a:gd name="T14" fmla="*/ 2147483647 w 58"/>
              <a:gd name="T15" fmla="*/ 2147483647 h 19"/>
              <a:gd name="T16" fmla="*/ 2147483647 w 58"/>
              <a:gd name="T17" fmla="*/ 2147483647 h 19"/>
              <a:gd name="T18" fmla="*/ 2147483647 w 58"/>
              <a:gd name="T19" fmla="*/ 2147483647 h 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8"/>
              <a:gd name="T31" fmla="*/ 0 h 19"/>
              <a:gd name="T32" fmla="*/ 58 w 58"/>
              <a:gd name="T33" fmla="*/ 19 h 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8" h="19">
                <a:moveTo>
                  <a:pt x="58" y="6"/>
                </a:moveTo>
                <a:lnTo>
                  <a:pt x="30" y="1"/>
                </a:lnTo>
                <a:lnTo>
                  <a:pt x="16" y="0"/>
                </a:lnTo>
                <a:lnTo>
                  <a:pt x="0" y="0"/>
                </a:lnTo>
                <a:lnTo>
                  <a:pt x="0" y="13"/>
                </a:lnTo>
                <a:lnTo>
                  <a:pt x="14" y="13"/>
                </a:lnTo>
                <a:lnTo>
                  <a:pt x="13" y="13"/>
                </a:lnTo>
                <a:lnTo>
                  <a:pt x="27" y="14"/>
                </a:lnTo>
                <a:lnTo>
                  <a:pt x="55" y="19"/>
                </a:lnTo>
                <a:lnTo>
                  <a:pt x="58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81" name="Rectangle 108"/>
          <p:cNvSpPr>
            <a:spLocks noChangeArrowheads="1"/>
          </p:cNvSpPr>
          <p:nvPr/>
        </p:nvSpPr>
        <p:spPr bwMode="auto">
          <a:xfrm>
            <a:off x="2867025" y="1752600"/>
            <a:ext cx="936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/>
              <a:t>h</a:t>
            </a:r>
            <a:endParaRPr lang="fr-FR"/>
          </a:p>
        </p:txBody>
      </p:sp>
      <p:sp>
        <p:nvSpPr>
          <p:cNvPr id="386082" name="Rectangle 109"/>
          <p:cNvSpPr>
            <a:spLocks noChangeArrowheads="1"/>
          </p:cNvSpPr>
          <p:nvPr/>
        </p:nvSpPr>
        <p:spPr bwMode="auto">
          <a:xfrm>
            <a:off x="2974975" y="1738313"/>
            <a:ext cx="793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>
                <a:latin typeface="Symbol" pitchFamily="18" charset="2"/>
              </a:rPr>
              <a:t>n</a:t>
            </a:r>
            <a:endParaRPr lang="fr-FR"/>
          </a:p>
        </p:txBody>
      </p:sp>
      <p:sp>
        <p:nvSpPr>
          <p:cNvPr id="386083" name="Rectangle 110"/>
          <p:cNvSpPr>
            <a:spLocks noChangeArrowheads="1"/>
          </p:cNvSpPr>
          <p:nvPr/>
        </p:nvSpPr>
        <p:spPr bwMode="auto">
          <a:xfrm>
            <a:off x="2317750" y="1704975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O</a:t>
            </a:r>
            <a:endParaRPr lang="fr-FR"/>
          </a:p>
        </p:txBody>
      </p:sp>
      <p:sp>
        <p:nvSpPr>
          <p:cNvPr id="386084" name="Rectangle 111"/>
          <p:cNvSpPr>
            <a:spLocks noChangeArrowheads="1"/>
          </p:cNvSpPr>
          <p:nvPr/>
        </p:nvSpPr>
        <p:spPr bwMode="auto">
          <a:xfrm>
            <a:off x="2451100" y="17557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2121"/>
                </a:solidFill>
              </a:rPr>
              <a:t>3</a:t>
            </a:r>
            <a:endParaRPr lang="fr-FR"/>
          </a:p>
        </p:txBody>
      </p:sp>
      <p:sp>
        <p:nvSpPr>
          <p:cNvPr id="386085" name="Freeform 116"/>
          <p:cNvSpPr>
            <a:spLocks/>
          </p:cNvSpPr>
          <p:nvPr/>
        </p:nvSpPr>
        <p:spPr bwMode="auto">
          <a:xfrm>
            <a:off x="4137025" y="3708400"/>
            <a:ext cx="38100" cy="87313"/>
          </a:xfrm>
          <a:custGeom>
            <a:avLst/>
            <a:gdLst>
              <a:gd name="T0" fmla="*/ 0 w 24"/>
              <a:gd name="T1" fmla="*/ 0 h 55"/>
              <a:gd name="T2" fmla="*/ 0 w 24"/>
              <a:gd name="T3" fmla="*/ 2147483647 h 55"/>
              <a:gd name="T4" fmla="*/ 2147483647 w 24"/>
              <a:gd name="T5" fmla="*/ 2147483647 h 55"/>
              <a:gd name="T6" fmla="*/ 2147483647 w 24"/>
              <a:gd name="T7" fmla="*/ 2147483647 h 55"/>
              <a:gd name="T8" fmla="*/ 2147483647 w 24"/>
              <a:gd name="T9" fmla="*/ 2147483647 h 55"/>
              <a:gd name="T10" fmla="*/ 2147483647 w 24"/>
              <a:gd name="T11" fmla="*/ 2147483647 h 55"/>
              <a:gd name="T12" fmla="*/ 2147483647 w 24"/>
              <a:gd name="T13" fmla="*/ 2147483647 h 55"/>
              <a:gd name="T14" fmla="*/ 2147483647 w 24"/>
              <a:gd name="T15" fmla="*/ 2147483647 h 55"/>
              <a:gd name="T16" fmla="*/ 2147483647 w 24"/>
              <a:gd name="T17" fmla="*/ 2147483647 h 55"/>
              <a:gd name="T18" fmla="*/ 2147483647 w 24"/>
              <a:gd name="T19" fmla="*/ 2147483647 h 55"/>
              <a:gd name="T20" fmla="*/ 2147483647 w 24"/>
              <a:gd name="T21" fmla="*/ 2147483647 h 55"/>
              <a:gd name="T22" fmla="*/ 2147483647 w 24"/>
              <a:gd name="T23" fmla="*/ 2147483647 h 55"/>
              <a:gd name="T24" fmla="*/ 2147483647 w 24"/>
              <a:gd name="T25" fmla="*/ 0 h 55"/>
              <a:gd name="T26" fmla="*/ 0 w 24"/>
              <a:gd name="T27" fmla="*/ 0 h 5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4"/>
              <a:gd name="T43" fmla="*/ 0 h 55"/>
              <a:gd name="T44" fmla="*/ 24 w 24"/>
              <a:gd name="T45" fmla="*/ 55 h 5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4" h="55">
                <a:moveTo>
                  <a:pt x="0" y="0"/>
                </a:moveTo>
                <a:lnTo>
                  <a:pt x="0" y="17"/>
                </a:lnTo>
                <a:lnTo>
                  <a:pt x="3" y="31"/>
                </a:lnTo>
                <a:lnTo>
                  <a:pt x="6" y="45"/>
                </a:lnTo>
                <a:lnTo>
                  <a:pt x="6" y="47"/>
                </a:lnTo>
                <a:lnTo>
                  <a:pt x="10" y="55"/>
                </a:lnTo>
                <a:lnTo>
                  <a:pt x="24" y="51"/>
                </a:lnTo>
                <a:lnTo>
                  <a:pt x="20" y="42"/>
                </a:lnTo>
                <a:lnTo>
                  <a:pt x="20" y="43"/>
                </a:lnTo>
                <a:lnTo>
                  <a:pt x="17" y="29"/>
                </a:lnTo>
                <a:lnTo>
                  <a:pt x="15" y="15"/>
                </a:lnTo>
                <a:lnTo>
                  <a:pt x="15" y="16"/>
                </a:lnTo>
                <a:lnTo>
                  <a:pt x="1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86" name="Freeform 117"/>
          <p:cNvSpPr>
            <a:spLocks/>
          </p:cNvSpPr>
          <p:nvPr/>
        </p:nvSpPr>
        <p:spPr bwMode="auto">
          <a:xfrm>
            <a:off x="4162425" y="3805238"/>
            <a:ext cx="68263" cy="82550"/>
          </a:xfrm>
          <a:custGeom>
            <a:avLst/>
            <a:gdLst>
              <a:gd name="T0" fmla="*/ 0 w 43"/>
              <a:gd name="T1" fmla="*/ 2147483647 h 52"/>
              <a:gd name="T2" fmla="*/ 2147483647 w 43"/>
              <a:gd name="T3" fmla="*/ 2147483647 h 52"/>
              <a:gd name="T4" fmla="*/ 2147483647 w 43"/>
              <a:gd name="T5" fmla="*/ 2147483647 h 52"/>
              <a:gd name="T6" fmla="*/ 2147483647 w 43"/>
              <a:gd name="T7" fmla="*/ 2147483647 h 52"/>
              <a:gd name="T8" fmla="*/ 2147483647 w 43"/>
              <a:gd name="T9" fmla="*/ 2147483647 h 52"/>
              <a:gd name="T10" fmla="*/ 2147483647 w 43"/>
              <a:gd name="T11" fmla="*/ 2147483647 h 52"/>
              <a:gd name="T12" fmla="*/ 2147483647 w 43"/>
              <a:gd name="T13" fmla="*/ 2147483647 h 52"/>
              <a:gd name="T14" fmla="*/ 2147483647 w 43"/>
              <a:gd name="T15" fmla="*/ 2147483647 h 52"/>
              <a:gd name="T16" fmla="*/ 2147483647 w 43"/>
              <a:gd name="T17" fmla="*/ 2147483647 h 52"/>
              <a:gd name="T18" fmla="*/ 2147483647 w 43"/>
              <a:gd name="T19" fmla="*/ 2147483647 h 52"/>
              <a:gd name="T20" fmla="*/ 2147483647 w 43"/>
              <a:gd name="T21" fmla="*/ 2147483647 h 52"/>
              <a:gd name="T22" fmla="*/ 2147483647 w 43"/>
              <a:gd name="T23" fmla="*/ 2147483647 h 52"/>
              <a:gd name="T24" fmla="*/ 2147483647 w 43"/>
              <a:gd name="T25" fmla="*/ 2147483647 h 52"/>
              <a:gd name="T26" fmla="*/ 2147483647 w 43"/>
              <a:gd name="T27" fmla="*/ 0 h 52"/>
              <a:gd name="T28" fmla="*/ 0 w 43"/>
              <a:gd name="T29" fmla="*/ 2147483647 h 5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"/>
              <a:gd name="T46" fmla="*/ 0 h 52"/>
              <a:gd name="T47" fmla="*/ 43 w 43"/>
              <a:gd name="T48" fmla="*/ 52 h 5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" h="52">
                <a:moveTo>
                  <a:pt x="0" y="6"/>
                </a:moveTo>
                <a:lnTo>
                  <a:pt x="3" y="13"/>
                </a:lnTo>
                <a:lnTo>
                  <a:pt x="10" y="24"/>
                </a:lnTo>
                <a:lnTo>
                  <a:pt x="18" y="36"/>
                </a:lnTo>
                <a:lnTo>
                  <a:pt x="20" y="37"/>
                </a:lnTo>
                <a:lnTo>
                  <a:pt x="29" y="47"/>
                </a:lnTo>
                <a:lnTo>
                  <a:pt x="34" y="52"/>
                </a:lnTo>
                <a:lnTo>
                  <a:pt x="43" y="43"/>
                </a:lnTo>
                <a:lnTo>
                  <a:pt x="38" y="38"/>
                </a:lnTo>
                <a:lnTo>
                  <a:pt x="29" y="29"/>
                </a:lnTo>
                <a:lnTo>
                  <a:pt x="30" y="30"/>
                </a:lnTo>
                <a:lnTo>
                  <a:pt x="22" y="18"/>
                </a:lnTo>
                <a:lnTo>
                  <a:pt x="15" y="6"/>
                </a:lnTo>
                <a:lnTo>
                  <a:pt x="11" y="0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87" name="Freeform 118"/>
          <p:cNvSpPr>
            <a:spLocks/>
          </p:cNvSpPr>
          <p:nvPr/>
        </p:nvSpPr>
        <p:spPr bwMode="auto">
          <a:xfrm>
            <a:off x="4230688" y="3886200"/>
            <a:ext cx="85725" cy="66675"/>
          </a:xfrm>
          <a:custGeom>
            <a:avLst/>
            <a:gdLst>
              <a:gd name="T0" fmla="*/ 0 w 54"/>
              <a:gd name="T1" fmla="*/ 2147483647 h 42"/>
              <a:gd name="T2" fmla="*/ 2147483647 w 54"/>
              <a:gd name="T3" fmla="*/ 2147483647 h 42"/>
              <a:gd name="T4" fmla="*/ 2147483647 w 54"/>
              <a:gd name="T5" fmla="*/ 2147483647 h 42"/>
              <a:gd name="T6" fmla="*/ 2147483647 w 54"/>
              <a:gd name="T7" fmla="*/ 2147483647 h 42"/>
              <a:gd name="T8" fmla="*/ 2147483647 w 54"/>
              <a:gd name="T9" fmla="*/ 2147483647 h 42"/>
              <a:gd name="T10" fmla="*/ 2147483647 w 54"/>
              <a:gd name="T11" fmla="*/ 2147483647 h 42"/>
              <a:gd name="T12" fmla="*/ 2147483647 w 54"/>
              <a:gd name="T13" fmla="*/ 2147483647 h 42"/>
              <a:gd name="T14" fmla="*/ 2147483647 w 54"/>
              <a:gd name="T15" fmla="*/ 2147483647 h 42"/>
              <a:gd name="T16" fmla="*/ 2147483647 w 54"/>
              <a:gd name="T17" fmla="*/ 2147483647 h 42"/>
              <a:gd name="T18" fmla="*/ 2147483647 w 54"/>
              <a:gd name="T19" fmla="*/ 0 h 42"/>
              <a:gd name="T20" fmla="*/ 0 w 54"/>
              <a:gd name="T21" fmla="*/ 2147483647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4"/>
              <a:gd name="T34" fmla="*/ 0 h 42"/>
              <a:gd name="T35" fmla="*/ 54 w 54"/>
              <a:gd name="T36" fmla="*/ 42 h 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4" h="42">
                <a:moveTo>
                  <a:pt x="0" y="11"/>
                </a:moveTo>
                <a:lnTo>
                  <a:pt x="8" y="17"/>
                </a:lnTo>
                <a:lnTo>
                  <a:pt x="20" y="26"/>
                </a:lnTo>
                <a:lnTo>
                  <a:pt x="21" y="26"/>
                </a:lnTo>
                <a:lnTo>
                  <a:pt x="47" y="42"/>
                </a:lnTo>
                <a:lnTo>
                  <a:pt x="54" y="30"/>
                </a:lnTo>
                <a:lnTo>
                  <a:pt x="28" y="15"/>
                </a:lnTo>
                <a:lnTo>
                  <a:pt x="29" y="15"/>
                </a:lnTo>
                <a:lnTo>
                  <a:pt x="18" y="6"/>
                </a:lnTo>
                <a:lnTo>
                  <a:pt x="9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88" name="Freeform 119"/>
          <p:cNvSpPr>
            <a:spLocks/>
          </p:cNvSpPr>
          <p:nvPr/>
        </p:nvSpPr>
        <p:spPr bwMode="auto">
          <a:xfrm>
            <a:off x="4325938" y="3943350"/>
            <a:ext cx="92075" cy="50800"/>
          </a:xfrm>
          <a:custGeom>
            <a:avLst/>
            <a:gdLst>
              <a:gd name="T0" fmla="*/ 0 w 58"/>
              <a:gd name="T1" fmla="*/ 2147483647 h 32"/>
              <a:gd name="T2" fmla="*/ 2147483647 w 58"/>
              <a:gd name="T3" fmla="*/ 2147483647 h 32"/>
              <a:gd name="T4" fmla="*/ 2147483647 w 58"/>
              <a:gd name="T5" fmla="*/ 2147483647 h 32"/>
              <a:gd name="T6" fmla="*/ 2147483647 w 58"/>
              <a:gd name="T7" fmla="*/ 2147483647 h 32"/>
              <a:gd name="T8" fmla="*/ 2147483647 w 58"/>
              <a:gd name="T9" fmla="*/ 2147483647 h 32"/>
              <a:gd name="T10" fmla="*/ 2147483647 w 58"/>
              <a:gd name="T11" fmla="*/ 2147483647 h 32"/>
              <a:gd name="T12" fmla="*/ 2147483647 w 58"/>
              <a:gd name="T13" fmla="*/ 2147483647 h 32"/>
              <a:gd name="T14" fmla="*/ 2147483647 w 58"/>
              <a:gd name="T15" fmla="*/ 2147483647 h 32"/>
              <a:gd name="T16" fmla="*/ 2147483647 w 58"/>
              <a:gd name="T17" fmla="*/ 2147483647 h 32"/>
              <a:gd name="T18" fmla="*/ 2147483647 w 58"/>
              <a:gd name="T19" fmla="*/ 2147483647 h 32"/>
              <a:gd name="T20" fmla="*/ 2147483647 w 58"/>
              <a:gd name="T21" fmla="*/ 2147483647 h 32"/>
              <a:gd name="T22" fmla="*/ 2147483647 w 58"/>
              <a:gd name="T23" fmla="*/ 2147483647 h 32"/>
              <a:gd name="T24" fmla="*/ 2147483647 w 58"/>
              <a:gd name="T25" fmla="*/ 2147483647 h 32"/>
              <a:gd name="T26" fmla="*/ 2147483647 w 58"/>
              <a:gd name="T27" fmla="*/ 2147483647 h 32"/>
              <a:gd name="T28" fmla="*/ 2147483647 w 58"/>
              <a:gd name="T29" fmla="*/ 2147483647 h 32"/>
              <a:gd name="T30" fmla="*/ 2147483647 w 58"/>
              <a:gd name="T31" fmla="*/ 2147483647 h 32"/>
              <a:gd name="T32" fmla="*/ 2147483647 w 58"/>
              <a:gd name="T33" fmla="*/ 2147483647 h 32"/>
              <a:gd name="T34" fmla="*/ 2147483647 w 58"/>
              <a:gd name="T35" fmla="*/ 0 h 32"/>
              <a:gd name="T36" fmla="*/ 0 w 58"/>
              <a:gd name="T37" fmla="*/ 2147483647 h 3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8"/>
              <a:gd name="T58" fmla="*/ 0 h 32"/>
              <a:gd name="T59" fmla="*/ 58 w 58"/>
              <a:gd name="T60" fmla="*/ 32 h 3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8" h="32">
                <a:moveTo>
                  <a:pt x="0" y="13"/>
                </a:moveTo>
                <a:lnTo>
                  <a:pt x="3" y="14"/>
                </a:lnTo>
                <a:lnTo>
                  <a:pt x="2" y="13"/>
                </a:lnTo>
                <a:lnTo>
                  <a:pt x="17" y="20"/>
                </a:lnTo>
                <a:lnTo>
                  <a:pt x="19" y="21"/>
                </a:lnTo>
                <a:lnTo>
                  <a:pt x="35" y="26"/>
                </a:lnTo>
                <a:lnTo>
                  <a:pt x="50" y="32"/>
                </a:lnTo>
                <a:lnTo>
                  <a:pt x="49" y="31"/>
                </a:lnTo>
                <a:lnTo>
                  <a:pt x="51" y="32"/>
                </a:lnTo>
                <a:lnTo>
                  <a:pt x="58" y="21"/>
                </a:lnTo>
                <a:lnTo>
                  <a:pt x="56" y="20"/>
                </a:lnTo>
                <a:lnTo>
                  <a:pt x="55" y="19"/>
                </a:lnTo>
                <a:lnTo>
                  <a:pt x="40" y="13"/>
                </a:lnTo>
                <a:lnTo>
                  <a:pt x="23" y="8"/>
                </a:lnTo>
                <a:lnTo>
                  <a:pt x="24" y="9"/>
                </a:lnTo>
                <a:lnTo>
                  <a:pt x="9" y="2"/>
                </a:lnTo>
                <a:lnTo>
                  <a:pt x="8" y="1"/>
                </a:lnTo>
                <a:lnTo>
                  <a:pt x="5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89" name="Freeform 120"/>
          <p:cNvSpPr>
            <a:spLocks/>
          </p:cNvSpPr>
          <p:nvPr/>
        </p:nvSpPr>
        <p:spPr bwMode="auto">
          <a:xfrm>
            <a:off x="4432300" y="3981450"/>
            <a:ext cx="87313" cy="41275"/>
          </a:xfrm>
          <a:custGeom>
            <a:avLst/>
            <a:gdLst>
              <a:gd name="T0" fmla="*/ 2147483647 w 55"/>
              <a:gd name="T1" fmla="*/ 2147483647 h 26"/>
              <a:gd name="T2" fmla="*/ 2147483647 w 55"/>
              <a:gd name="T3" fmla="*/ 2147483647 h 26"/>
              <a:gd name="T4" fmla="*/ 0 w 55"/>
              <a:gd name="T5" fmla="*/ 2147483647 h 26"/>
              <a:gd name="T6" fmla="*/ 2147483647 w 55"/>
              <a:gd name="T7" fmla="*/ 2147483647 h 26"/>
              <a:gd name="T8" fmla="*/ 2147483647 w 55"/>
              <a:gd name="T9" fmla="*/ 2147483647 h 26"/>
              <a:gd name="T10" fmla="*/ 2147483647 w 55"/>
              <a:gd name="T11" fmla="*/ 2147483647 h 26"/>
              <a:gd name="T12" fmla="*/ 2147483647 w 55"/>
              <a:gd name="T13" fmla="*/ 2147483647 h 26"/>
              <a:gd name="T14" fmla="*/ 2147483647 w 55"/>
              <a:gd name="T15" fmla="*/ 2147483647 h 26"/>
              <a:gd name="T16" fmla="*/ 2147483647 w 55"/>
              <a:gd name="T17" fmla="*/ 2147483647 h 26"/>
              <a:gd name="T18" fmla="*/ 2147483647 w 55"/>
              <a:gd name="T19" fmla="*/ 2147483647 h 26"/>
              <a:gd name="T20" fmla="*/ 2147483647 w 55"/>
              <a:gd name="T21" fmla="*/ 2147483647 h 26"/>
              <a:gd name="T22" fmla="*/ 2147483647 w 55"/>
              <a:gd name="T23" fmla="*/ 2147483647 h 26"/>
              <a:gd name="T24" fmla="*/ 2147483647 w 55"/>
              <a:gd name="T25" fmla="*/ 2147483647 h 26"/>
              <a:gd name="T26" fmla="*/ 2147483647 w 55"/>
              <a:gd name="T27" fmla="*/ 2147483647 h 26"/>
              <a:gd name="T28" fmla="*/ 2147483647 w 55"/>
              <a:gd name="T29" fmla="*/ 0 h 26"/>
              <a:gd name="T30" fmla="*/ 2147483647 w 55"/>
              <a:gd name="T31" fmla="*/ 0 h 26"/>
              <a:gd name="T32" fmla="*/ 2147483647 w 55"/>
              <a:gd name="T33" fmla="*/ 2147483647 h 2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5"/>
              <a:gd name="T52" fmla="*/ 0 h 26"/>
              <a:gd name="T53" fmla="*/ 55 w 55"/>
              <a:gd name="T54" fmla="*/ 26 h 2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5" h="26">
                <a:moveTo>
                  <a:pt x="1" y="14"/>
                </a:moveTo>
                <a:lnTo>
                  <a:pt x="2" y="14"/>
                </a:lnTo>
                <a:lnTo>
                  <a:pt x="0" y="14"/>
                </a:lnTo>
                <a:lnTo>
                  <a:pt x="16" y="18"/>
                </a:lnTo>
                <a:lnTo>
                  <a:pt x="34" y="22"/>
                </a:lnTo>
                <a:lnTo>
                  <a:pt x="35" y="22"/>
                </a:lnTo>
                <a:lnTo>
                  <a:pt x="52" y="26"/>
                </a:lnTo>
                <a:lnTo>
                  <a:pt x="55" y="26"/>
                </a:lnTo>
                <a:lnTo>
                  <a:pt x="55" y="12"/>
                </a:lnTo>
                <a:lnTo>
                  <a:pt x="54" y="12"/>
                </a:lnTo>
                <a:lnTo>
                  <a:pt x="55" y="12"/>
                </a:lnTo>
                <a:lnTo>
                  <a:pt x="37" y="9"/>
                </a:lnTo>
                <a:lnTo>
                  <a:pt x="38" y="9"/>
                </a:lnTo>
                <a:lnTo>
                  <a:pt x="21" y="5"/>
                </a:lnTo>
                <a:lnTo>
                  <a:pt x="3" y="0"/>
                </a:lnTo>
                <a:lnTo>
                  <a:pt x="1" y="0"/>
                </a:lnTo>
                <a:lnTo>
                  <a:pt x="1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90" name="Freeform 121"/>
          <p:cNvSpPr>
            <a:spLocks/>
          </p:cNvSpPr>
          <p:nvPr/>
        </p:nvSpPr>
        <p:spPr bwMode="auto">
          <a:xfrm>
            <a:off x="4541838" y="4006850"/>
            <a:ext cx="88900" cy="33338"/>
          </a:xfrm>
          <a:custGeom>
            <a:avLst/>
            <a:gdLst>
              <a:gd name="T0" fmla="*/ 0 w 56"/>
              <a:gd name="T1" fmla="*/ 2147483647 h 21"/>
              <a:gd name="T2" fmla="*/ 2147483647 w 56"/>
              <a:gd name="T3" fmla="*/ 2147483647 h 21"/>
              <a:gd name="T4" fmla="*/ 0 w 56"/>
              <a:gd name="T5" fmla="*/ 2147483647 h 21"/>
              <a:gd name="T6" fmla="*/ 2147483647 w 56"/>
              <a:gd name="T7" fmla="*/ 2147483647 h 21"/>
              <a:gd name="T8" fmla="*/ 2147483647 w 56"/>
              <a:gd name="T9" fmla="*/ 2147483647 h 21"/>
              <a:gd name="T10" fmla="*/ 2147483647 w 56"/>
              <a:gd name="T11" fmla="*/ 2147483647 h 21"/>
              <a:gd name="T12" fmla="*/ 2147483647 w 56"/>
              <a:gd name="T13" fmla="*/ 2147483647 h 21"/>
              <a:gd name="T14" fmla="*/ 2147483647 w 56"/>
              <a:gd name="T15" fmla="*/ 2147483647 h 21"/>
              <a:gd name="T16" fmla="*/ 2147483647 w 56"/>
              <a:gd name="T17" fmla="*/ 2147483647 h 21"/>
              <a:gd name="T18" fmla="*/ 2147483647 w 56"/>
              <a:gd name="T19" fmla="*/ 2147483647 h 21"/>
              <a:gd name="T20" fmla="*/ 2147483647 w 56"/>
              <a:gd name="T21" fmla="*/ 0 h 21"/>
              <a:gd name="T22" fmla="*/ 0 w 56"/>
              <a:gd name="T23" fmla="*/ 0 h 21"/>
              <a:gd name="T24" fmla="*/ 0 w 56"/>
              <a:gd name="T25" fmla="*/ 2147483647 h 2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6"/>
              <a:gd name="T40" fmla="*/ 0 h 21"/>
              <a:gd name="T41" fmla="*/ 56 w 56"/>
              <a:gd name="T42" fmla="*/ 21 h 2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6" h="21">
                <a:moveTo>
                  <a:pt x="0" y="13"/>
                </a:moveTo>
                <a:lnTo>
                  <a:pt x="1" y="13"/>
                </a:lnTo>
                <a:lnTo>
                  <a:pt x="0" y="13"/>
                </a:lnTo>
                <a:lnTo>
                  <a:pt x="17" y="16"/>
                </a:lnTo>
                <a:lnTo>
                  <a:pt x="53" y="21"/>
                </a:lnTo>
                <a:lnTo>
                  <a:pt x="56" y="21"/>
                </a:lnTo>
                <a:lnTo>
                  <a:pt x="56" y="7"/>
                </a:lnTo>
                <a:lnTo>
                  <a:pt x="54" y="7"/>
                </a:lnTo>
                <a:lnTo>
                  <a:pt x="55" y="7"/>
                </a:lnTo>
                <a:lnTo>
                  <a:pt x="20" y="3"/>
                </a:lnTo>
                <a:lnTo>
                  <a:pt x="2" y="0"/>
                </a:lnTo>
                <a:lnTo>
                  <a:pt x="0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91" name="Freeform 122"/>
          <p:cNvSpPr>
            <a:spLocks/>
          </p:cNvSpPr>
          <p:nvPr/>
        </p:nvSpPr>
        <p:spPr bwMode="auto">
          <a:xfrm>
            <a:off x="4652963" y="4022725"/>
            <a:ext cx="88900" cy="25400"/>
          </a:xfrm>
          <a:custGeom>
            <a:avLst/>
            <a:gdLst>
              <a:gd name="T0" fmla="*/ 0 w 56"/>
              <a:gd name="T1" fmla="*/ 2147483647 h 16"/>
              <a:gd name="T2" fmla="*/ 2147483647 w 56"/>
              <a:gd name="T3" fmla="*/ 2147483647 h 16"/>
              <a:gd name="T4" fmla="*/ 2147483647 w 56"/>
              <a:gd name="T5" fmla="*/ 2147483647 h 16"/>
              <a:gd name="T6" fmla="*/ 2147483647 w 56"/>
              <a:gd name="T7" fmla="*/ 2147483647 h 16"/>
              <a:gd name="T8" fmla="*/ 2147483647 w 56"/>
              <a:gd name="T9" fmla="*/ 2147483647 h 16"/>
              <a:gd name="T10" fmla="*/ 2147483647 w 56"/>
              <a:gd name="T11" fmla="*/ 2147483647 h 16"/>
              <a:gd name="T12" fmla="*/ 2147483647 w 56"/>
              <a:gd name="T13" fmla="*/ 2147483647 h 16"/>
              <a:gd name="T14" fmla="*/ 0 w 56"/>
              <a:gd name="T15" fmla="*/ 0 h 16"/>
              <a:gd name="T16" fmla="*/ 0 w 56"/>
              <a:gd name="T17" fmla="*/ 2147483647 h 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16"/>
              <a:gd name="T29" fmla="*/ 56 w 56"/>
              <a:gd name="T30" fmla="*/ 16 h 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16">
                <a:moveTo>
                  <a:pt x="0" y="13"/>
                </a:moveTo>
                <a:lnTo>
                  <a:pt x="18" y="14"/>
                </a:lnTo>
                <a:lnTo>
                  <a:pt x="51" y="16"/>
                </a:lnTo>
                <a:lnTo>
                  <a:pt x="56" y="16"/>
                </a:lnTo>
                <a:lnTo>
                  <a:pt x="56" y="3"/>
                </a:lnTo>
                <a:lnTo>
                  <a:pt x="51" y="3"/>
                </a:lnTo>
                <a:lnTo>
                  <a:pt x="18" y="1"/>
                </a:lnTo>
                <a:lnTo>
                  <a:pt x="0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92" name="Freeform 123"/>
          <p:cNvSpPr>
            <a:spLocks/>
          </p:cNvSpPr>
          <p:nvPr/>
        </p:nvSpPr>
        <p:spPr bwMode="auto">
          <a:xfrm>
            <a:off x="4762500" y="4027488"/>
            <a:ext cx="46038" cy="22225"/>
          </a:xfrm>
          <a:custGeom>
            <a:avLst/>
            <a:gdLst>
              <a:gd name="T0" fmla="*/ 0 w 29"/>
              <a:gd name="T1" fmla="*/ 2147483647 h 14"/>
              <a:gd name="T2" fmla="*/ 2147483647 w 29"/>
              <a:gd name="T3" fmla="*/ 2147483647 h 14"/>
              <a:gd name="T4" fmla="*/ 2147483647 w 29"/>
              <a:gd name="T5" fmla="*/ 2147483647 h 14"/>
              <a:gd name="T6" fmla="*/ 2147483647 w 29"/>
              <a:gd name="T7" fmla="*/ 2147483647 h 14"/>
              <a:gd name="T8" fmla="*/ 2147483647 w 29"/>
              <a:gd name="T9" fmla="*/ 2147483647 h 14"/>
              <a:gd name="T10" fmla="*/ 2147483647 w 29"/>
              <a:gd name="T11" fmla="*/ 2147483647 h 14"/>
              <a:gd name="T12" fmla="*/ 2147483647 w 29"/>
              <a:gd name="T13" fmla="*/ 0 h 14"/>
              <a:gd name="T14" fmla="*/ 0 w 29"/>
              <a:gd name="T15" fmla="*/ 2147483647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9"/>
              <a:gd name="T25" fmla="*/ 0 h 14"/>
              <a:gd name="T26" fmla="*/ 29 w 29"/>
              <a:gd name="T27" fmla="*/ 14 h 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9" h="14">
                <a:moveTo>
                  <a:pt x="0" y="13"/>
                </a:moveTo>
                <a:lnTo>
                  <a:pt x="12" y="14"/>
                </a:lnTo>
                <a:lnTo>
                  <a:pt x="29" y="14"/>
                </a:lnTo>
                <a:lnTo>
                  <a:pt x="29" y="1"/>
                </a:lnTo>
                <a:lnTo>
                  <a:pt x="13" y="1"/>
                </a:lnTo>
                <a:lnTo>
                  <a:pt x="14" y="1"/>
                </a:lnTo>
                <a:lnTo>
                  <a:pt x="3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93" name="Freeform 124"/>
          <p:cNvSpPr>
            <a:spLocks/>
          </p:cNvSpPr>
          <p:nvPr/>
        </p:nvSpPr>
        <p:spPr bwMode="auto">
          <a:xfrm>
            <a:off x="4714875" y="3995738"/>
            <a:ext cx="93663" cy="87312"/>
          </a:xfrm>
          <a:custGeom>
            <a:avLst/>
            <a:gdLst>
              <a:gd name="T0" fmla="*/ 0 w 59"/>
              <a:gd name="T1" fmla="*/ 0 h 55"/>
              <a:gd name="T2" fmla="*/ 2147483647 w 59"/>
              <a:gd name="T3" fmla="*/ 2147483647 h 55"/>
              <a:gd name="T4" fmla="*/ 0 w 59"/>
              <a:gd name="T5" fmla="*/ 2147483647 h 55"/>
              <a:gd name="T6" fmla="*/ 2147483647 w 59"/>
              <a:gd name="T7" fmla="*/ 2147483647 h 55"/>
              <a:gd name="T8" fmla="*/ 0 w 59"/>
              <a:gd name="T9" fmla="*/ 0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5"/>
              <a:gd name="T17" fmla="*/ 59 w 59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5">
                <a:moveTo>
                  <a:pt x="0" y="0"/>
                </a:moveTo>
                <a:lnTo>
                  <a:pt x="59" y="28"/>
                </a:lnTo>
                <a:lnTo>
                  <a:pt x="0" y="55"/>
                </a:lnTo>
                <a:lnTo>
                  <a:pt x="29" y="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94" name="Freeform 125"/>
          <p:cNvSpPr>
            <a:spLocks/>
          </p:cNvSpPr>
          <p:nvPr/>
        </p:nvSpPr>
        <p:spPr bwMode="auto">
          <a:xfrm>
            <a:off x="4659313" y="3957638"/>
            <a:ext cx="173037" cy="165100"/>
          </a:xfrm>
          <a:custGeom>
            <a:avLst/>
            <a:gdLst>
              <a:gd name="T0" fmla="*/ 2147483647 w 109"/>
              <a:gd name="T1" fmla="*/ 2147483647 h 104"/>
              <a:gd name="T2" fmla="*/ 2147483647 w 109"/>
              <a:gd name="T3" fmla="*/ 2147483647 h 104"/>
              <a:gd name="T4" fmla="*/ 2147483647 w 109"/>
              <a:gd name="T5" fmla="*/ 2147483647 h 104"/>
              <a:gd name="T6" fmla="*/ 2147483647 w 109"/>
              <a:gd name="T7" fmla="*/ 2147483647 h 104"/>
              <a:gd name="T8" fmla="*/ 2147483647 w 109"/>
              <a:gd name="T9" fmla="*/ 2147483647 h 104"/>
              <a:gd name="T10" fmla="*/ 2147483647 w 109"/>
              <a:gd name="T11" fmla="*/ 2147483647 h 104"/>
              <a:gd name="T12" fmla="*/ 2147483647 w 109"/>
              <a:gd name="T13" fmla="*/ 2147483647 h 104"/>
              <a:gd name="T14" fmla="*/ 2147483647 w 109"/>
              <a:gd name="T15" fmla="*/ 2147483647 h 104"/>
              <a:gd name="T16" fmla="*/ 0 w 109"/>
              <a:gd name="T17" fmla="*/ 0 h 104"/>
              <a:gd name="T18" fmla="*/ 2147483647 w 109"/>
              <a:gd name="T19" fmla="*/ 2147483647 h 104"/>
              <a:gd name="T20" fmla="*/ 2147483647 w 109"/>
              <a:gd name="T21" fmla="*/ 2147483647 h 104"/>
              <a:gd name="T22" fmla="*/ 0 w 109"/>
              <a:gd name="T23" fmla="*/ 2147483647 h 104"/>
              <a:gd name="T24" fmla="*/ 2147483647 w 109"/>
              <a:gd name="T25" fmla="*/ 2147483647 h 104"/>
              <a:gd name="T26" fmla="*/ 0 w 109"/>
              <a:gd name="T27" fmla="*/ 0 h 104"/>
              <a:gd name="T28" fmla="*/ 2147483647 w 109"/>
              <a:gd name="T29" fmla="*/ 2147483647 h 10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9"/>
              <a:gd name="T46" fmla="*/ 0 h 104"/>
              <a:gd name="T47" fmla="*/ 109 w 109"/>
              <a:gd name="T48" fmla="*/ 104 h 10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9" h="104">
                <a:moveTo>
                  <a:pt x="40" y="20"/>
                </a:moveTo>
                <a:lnTo>
                  <a:pt x="31" y="30"/>
                </a:lnTo>
                <a:lnTo>
                  <a:pt x="90" y="57"/>
                </a:lnTo>
                <a:lnTo>
                  <a:pt x="90" y="46"/>
                </a:lnTo>
                <a:lnTo>
                  <a:pt x="31" y="74"/>
                </a:lnTo>
                <a:lnTo>
                  <a:pt x="40" y="84"/>
                </a:lnTo>
                <a:lnTo>
                  <a:pt x="74" y="52"/>
                </a:lnTo>
                <a:lnTo>
                  <a:pt x="40" y="20"/>
                </a:lnTo>
                <a:lnTo>
                  <a:pt x="0" y="0"/>
                </a:lnTo>
                <a:lnTo>
                  <a:pt x="60" y="56"/>
                </a:lnTo>
                <a:lnTo>
                  <a:pt x="60" y="47"/>
                </a:lnTo>
                <a:lnTo>
                  <a:pt x="0" y="104"/>
                </a:lnTo>
                <a:lnTo>
                  <a:pt x="109" y="52"/>
                </a:lnTo>
                <a:lnTo>
                  <a:pt x="0" y="0"/>
                </a:lnTo>
                <a:lnTo>
                  <a:pt x="40" y="2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095" name="Rectangle 126"/>
          <p:cNvSpPr>
            <a:spLocks noChangeArrowheads="1"/>
          </p:cNvSpPr>
          <p:nvPr/>
        </p:nvSpPr>
        <p:spPr bwMode="auto">
          <a:xfrm>
            <a:off x="4205288" y="4035425"/>
            <a:ext cx="3905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300" b="1">
                <a:solidFill>
                  <a:srgbClr val="212121"/>
                </a:solidFill>
              </a:rPr>
              <a:t>+ HO</a:t>
            </a:r>
            <a:endParaRPr lang="fr-FR"/>
          </a:p>
        </p:txBody>
      </p:sp>
      <p:sp>
        <p:nvSpPr>
          <p:cNvPr id="386096" name="Rectangle 127"/>
          <p:cNvSpPr>
            <a:spLocks noChangeArrowheads="1"/>
          </p:cNvSpPr>
          <p:nvPr/>
        </p:nvSpPr>
        <p:spPr bwMode="auto">
          <a:xfrm>
            <a:off x="4584700" y="40798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9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86097" name="Rectangle 128"/>
          <p:cNvSpPr>
            <a:spLocks noChangeArrowheads="1"/>
          </p:cNvSpPr>
          <p:nvPr/>
        </p:nvSpPr>
        <p:spPr bwMode="auto">
          <a:xfrm>
            <a:off x="4999038" y="3919538"/>
            <a:ext cx="5334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ROOH</a:t>
            </a:r>
            <a:endParaRPr lang="fr-FR"/>
          </a:p>
        </p:txBody>
      </p:sp>
      <p:sp>
        <p:nvSpPr>
          <p:cNvPr id="386098" name="ZoneTexte 50"/>
          <p:cNvSpPr txBox="1">
            <a:spLocks noChangeArrowheads="1"/>
          </p:cNvSpPr>
          <p:nvPr/>
        </p:nvSpPr>
        <p:spPr bwMode="auto">
          <a:xfrm>
            <a:off x="6705600" y="6045200"/>
            <a:ext cx="18907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B. Picquet-Varrault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3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90600"/>
            <a:ext cx="79629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7074" name="Rectangle 6"/>
          <p:cNvSpPr>
            <a:spLocks noChangeArrowheads="1"/>
          </p:cNvSpPr>
          <p:nvPr/>
        </p:nvSpPr>
        <p:spPr bwMode="auto">
          <a:xfrm>
            <a:off x="1600200" y="990600"/>
            <a:ext cx="654685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7075" name="Arc 9"/>
          <p:cNvSpPr>
            <a:spLocks/>
          </p:cNvSpPr>
          <p:nvPr/>
        </p:nvSpPr>
        <p:spPr bwMode="auto">
          <a:xfrm>
            <a:off x="2286000" y="4724400"/>
            <a:ext cx="727075" cy="777875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600"/>
                </a:moveTo>
                <a:cubicBezTo>
                  <a:pt x="0" y="9688"/>
                  <a:pt x="9642" y="25"/>
                  <a:pt x="21553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88"/>
                  <a:pt x="9642" y="25"/>
                  <a:pt x="2155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76200" cap="rnd">
            <a:solidFill>
              <a:schemeClr val="bg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7076" name="Arc 10"/>
          <p:cNvSpPr>
            <a:spLocks/>
          </p:cNvSpPr>
          <p:nvPr/>
        </p:nvSpPr>
        <p:spPr bwMode="auto">
          <a:xfrm>
            <a:off x="4800600" y="4572000"/>
            <a:ext cx="990600" cy="706438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600"/>
                </a:moveTo>
                <a:cubicBezTo>
                  <a:pt x="0" y="9688"/>
                  <a:pt x="9642" y="25"/>
                  <a:pt x="21553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88"/>
                  <a:pt x="9642" y="25"/>
                  <a:pt x="2155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76200" cap="rnd">
            <a:solidFill>
              <a:schemeClr val="bg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7077" name="Text Box 12"/>
          <p:cNvSpPr txBox="1">
            <a:spLocks noChangeArrowheads="1"/>
          </p:cNvSpPr>
          <p:nvPr/>
        </p:nvSpPr>
        <p:spPr bwMode="auto">
          <a:xfrm>
            <a:off x="3048000" y="4495800"/>
            <a:ext cx="121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900" b="1">
                <a:solidFill>
                  <a:srgbClr val="9933FF"/>
                </a:solidFill>
              </a:rPr>
              <a:t>NO</a:t>
            </a:r>
            <a:r>
              <a:rPr lang="fr-FR" sz="1900" b="1" baseline="-25000">
                <a:solidFill>
                  <a:srgbClr val="9933FF"/>
                </a:solidFill>
              </a:rPr>
              <a:t>X</a:t>
            </a:r>
            <a:endParaRPr lang="fr-FR" sz="2000" b="1">
              <a:solidFill>
                <a:srgbClr val="9933FF"/>
              </a:solidFill>
              <a:latin typeface="Times New Roman" pitchFamily="18" charset="0"/>
            </a:endParaRPr>
          </a:p>
        </p:txBody>
      </p:sp>
      <p:sp>
        <p:nvSpPr>
          <p:cNvPr id="387078" name="Text Box 13"/>
          <p:cNvSpPr txBox="1">
            <a:spLocks noChangeArrowheads="1"/>
          </p:cNvSpPr>
          <p:nvPr/>
        </p:nvSpPr>
        <p:spPr bwMode="auto">
          <a:xfrm>
            <a:off x="5791200" y="4419600"/>
            <a:ext cx="1574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000" b="1">
                <a:solidFill>
                  <a:srgbClr val="9933FF"/>
                </a:solidFill>
              </a:rPr>
              <a:t>NOx (NO+NO</a:t>
            </a:r>
            <a:r>
              <a:rPr lang="fr-FR" sz="2000" b="1" baseline="-25000">
                <a:solidFill>
                  <a:srgbClr val="9933FF"/>
                </a:solidFill>
              </a:rPr>
              <a:t>2</a:t>
            </a:r>
            <a:r>
              <a:rPr lang="fr-FR" sz="2000" b="1">
                <a:solidFill>
                  <a:srgbClr val="9933FF"/>
                </a:solidFill>
              </a:rPr>
              <a:t>)</a:t>
            </a:r>
          </a:p>
        </p:txBody>
      </p:sp>
      <p:sp>
        <p:nvSpPr>
          <p:cNvPr id="387079" name="Rectangle 14"/>
          <p:cNvSpPr>
            <a:spLocks noChangeArrowheads="1"/>
          </p:cNvSpPr>
          <p:nvPr/>
        </p:nvSpPr>
        <p:spPr bwMode="auto">
          <a:xfrm>
            <a:off x="1431925" y="1524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400"/>
              <a:t>Formation de l’ozone troposphérique</a:t>
            </a:r>
            <a:endParaRPr lang="fr-FR" sz="2400">
              <a:latin typeface="Comic Sans MS" pitchFamily="66" charset="0"/>
            </a:endParaRPr>
          </a:p>
        </p:txBody>
      </p:sp>
      <p:sp>
        <p:nvSpPr>
          <p:cNvPr id="387080" name="Freeform 27"/>
          <p:cNvSpPr>
            <a:spLocks/>
          </p:cNvSpPr>
          <p:nvPr/>
        </p:nvSpPr>
        <p:spPr bwMode="auto">
          <a:xfrm>
            <a:off x="5505450" y="3268663"/>
            <a:ext cx="654050" cy="341312"/>
          </a:xfrm>
          <a:custGeom>
            <a:avLst/>
            <a:gdLst>
              <a:gd name="T0" fmla="*/ 0 w 412"/>
              <a:gd name="T1" fmla="*/ 2147483647 h 215"/>
              <a:gd name="T2" fmla="*/ 2147483647 w 412"/>
              <a:gd name="T3" fmla="*/ 2147483647 h 215"/>
              <a:gd name="T4" fmla="*/ 2147483647 w 412"/>
              <a:gd name="T5" fmla="*/ 2147483647 h 215"/>
              <a:gd name="T6" fmla="*/ 2147483647 w 412"/>
              <a:gd name="T7" fmla="*/ 2147483647 h 215"/>
              <a:gd name="T8" fmla="*/ 2147483647 w 412"/>
              <a:gd name="T9" fmla="*/ 2147483647 h 215"/>
              <a:gd name="T10" fmla="*/ 2147483647 w 412"/>
              <a:gd name="T11" fmla="*/ 2147483647 h 215"/>
              <a:gd name="T12" fmla="*/ 2147483647 w 412"/>
              <a:gd name="T13" fmla="*/ 2147483647 h 215"/>
              <a:gd name="T14" fmla="*/ 2147483647 w 412"/>
              <a:gd name="T15" fmla="*/ 2147483647 h 215"/>
              <a:gd name="T16" fmla="*/ 2147483647 w 412"/>
              <a:gd name="T17" fmla="*/ 2147483647 h 215"/>
              <a:gd name="T18" fmla="*/ 2147483647 w 412"/>
              <a:gd name="T19" fmla="*/ 2147483647 h 215"/>
              <a:gd name="T20" fmla="*/ 2147483647 w 412"/>
              <a:gd name="T21" fmla="*/ 2147483647 h 215"/>
              <a:gd name="T22" fmla="*/ 2147483647 w 412"/>
              <a:gd name="T23" fmla="*/ 2147483647 h 215"/>
              <a:gd name="T24" fmla="*/ 2147483647 w 412"/>
              <a:gd name="T25" fmla="*/ 2147483647 h 215"/>
              <a:gd name="T26" fmla="*/ 2147483647 w 412"/>
              <a:gd name="T27" fmla="*/ 2147483647 h 215"/>
              <a:gd name="T28" fmla="*/ 2147483647 w 412"/>
              <a:gd name="T29" fmla="*/ 2147483647 h 215"/>
              <a:gd name="T30" fmla="*/ 2147483647 w 412"/>
              <a:gd name="T31" fmla="*/ 2147483647 h 215"/>
              <a:gd name="T32" fmla="*/ 2147483647 w 412"/>
              <a:gd name="T33" fmla="*/ 2147483647 h 215"/>
              <a:gd name="T34" fmla="*/ 2147483647 w 412"/>
              <a:gd name="T35" fmla="*/ 2147483647 h 215"/>
              <a:gd name="T36" fmla="*/ 2147483647 w 412"/>
              <a:gd name="T37" fmla="*/ 2147483647 h 215"/>
              <a:gd name="T38" fmla="*/ 2147483647 w 412"/>
              <a:gd name="T39" fmla="*/ 2147483647 h 215"/>
              <a:gd name="T40" fmla="*/ 2147483647 w 412"/>
              <a:gd name="T41" fmla="*/ 2147483647 h 215"/>
              <a:gd name="T42" fmla="*/ 2147483647 w 412"/>
              <a:gd name="T43" fmla="*/ 2147483647 h 215"/>
              <a:gd name="T44" fmla="*/ 2147483647 w 412"/>
              <a:gd name="T45" fmla="*/ 2147483647 h 215"/>
              <a:gd name="T46" fmla="*/ 2147483647 w 412"/>
              <a:gd name="T47" fmla="*/ 2147483647 h 215"/>
              <a:gd name="T48" fmla="*/ 2147483647 w 412"/>
              <a:gd name="T49" fmla="*/ 2147483647 h 215"/>
              <a:gd name="T50" fmla="*/ 2147483647 w 412"/>
              <a:gd name="T51" fmla="*/ 2147483647 h 215"/>
              <a:gd name="T52" fmla="*/ 2147483647 w 412"/>
              <a:gd name="T53" fmla="*/ 2147483647 h 215"/>
              <a:gd name="T54" fmla="*/ 2147483647 w 412"/>
              <a:gd name="T55" fmla="*/ 2147483647 h 215"/>
              <a:gd name="T56" fmla="*/ 2147483647 w 412"/>
              <a:gd name="T57" fmla="*/ 2147483647 h 215"/>
              <a:gd name="T58" fmla="*/ 2147483647 w 412"/>
              <a:gd name="T59" fmla="*/ 2147483647 h 215"/>
              <a:gd name="T60" fmla="*/ 2147483647 w 412"/>
              <a:gd name="T61" fmla="*/ 2147483647 h 215"/>
              <a:gd name="T62" fmla="*/ 2147483647 w 412"/>
              <a:gd name="T63" fmla="*/ 2147483647 h 215"/>
              <a:gd name="T64" fmla="*/ 2147483647 w 412"/>
              <a:gd name="T65" fmla="*/ 2147483647 h 215"/>
              <a:gd name="T66" fmla="*/ 2147483647 w 412"/>
              <a:gd name="T67" fmla="*/ 2147483647 h 215"/>
              <a:gd name="T68" fmla="*/ 2147483647 w 412"/>
              <a:gd name="T69" fmla="*/ 2147483647 h 215"/>
              <a:gd name="T70" fmla="*/ 2147483647 w 412"/>
              <a:gd name="T71" fmla="*/ 2147483647 h 215"/>
              <a:gd name="T72" fmla="*/ 2147483647 w 412"/>
              <a:gd name="T73" fmla="*/ 2147483647 h 215"/>
              <a:gd name="T74" fmla="*/ 2147483647 w 412"/>
              <a:gd name="T75" fmla="*/ 2147483647 h 215"/>
              <a:gd name="T76" fmla="*/ 2147483647 w 412"/>
              <a:gd name="T77" fmla="*/ 2147483647 h 215"/>
              <a:gd name="T78" fmla="*/ 2147483647 w 412"/>
              <a:gd name="T79" fmla="*/ 2147483647 h 215"/>
              <a:gd name="T80" fmla="*/ 2147483647 w 412"/>
              <a:gd name="T81" fmla="*/ 2147483647 h 215"/>
              <a:gd name="T82" fmla="*/ 2147483647 w 412"/>
              <a:gd name="T83" fmla="*/ 2147483647 h 215"/>
              <a:gd name="T84" fmla="*/ 2147483647 w 412"/>
              <a:gd name="T85" fmla="*/ 2147483647 h 215"/>
              <a:gd name="T86" fmla="*/ 2147483647 w 412"/>
              <a:gd name="T87" fmla="*/ 2147483647 h 215"/>
              <a:gd name="T88" fmla="*/ 2147483647 w 412"/>
              <a:gd name="T89" fmla="*/ 2147483647 h 215"/>
              <a:gd name="T90" fmla="*/ 2147483647 w 412"/>
              <a:gd name="T91" fmla="*/ 2147483647 h 215"/>
              <a:gd name="T92" fmla="*/ 2147483647 w 412"/>
              <a:gd name="T93" fmla="*/ 2147483647 h 215"/>
              <a:gd name="T94" fmla="*/ 2147483647 w 412"/>
              <a:gd name="T95" fmla="*/ 2147483647 h 215"/>
              <a:gd name="T96" fmla="*/ 2147483647 w 412"/>
              <a:gd name="T97" fmla="*/ 2147483647 h 215"/>
              <a:gd name="T98" fmla="*/ 2147483647 w 412"/>
              <a:gd name="T99" fmla="*/ 2147483647 h 215"/>
              <a:gd name="T100" fmla="*/ 2147483647 w 412"/>
              <a:gd name="T101" fmla="*/ 2147483647 h 215"/>
              <a:gd name="T102" fmla="*/ 2147483647 w 412"/>
              <a:gd name="T103" fmla="*/ 2147483647 h 215"/>
              <a:gd name="T104" fmla="*/ 2147483647 w 412"/>
              <a:gd name="T105" fmla="*/ 2147483647 h 215"/>
              <a:gd name="T106" fmla="*/ 2147483647 w 412"/>
              <a:gd name="T107" fmla="*/ 2147483647 h 215"/>
              <a:gd name="T108" fmla="*/ 2147483647 w 412"/>
              <a:gd name="T109" fmla="*/ 2147483647 h 215"/>
              <a:gd name="T110" fmla="*/ 0 w 412"/>
              <a:gd name="T111" fmla="*/ 2147483647 h 21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12"/>
              <a:gd name="T169" fmla="*/ 0 h 215"/>
              <a:gd name="T170" fmla="*/ 412 w 412"/>
              <a:gd name="T171" fmla="*/ 215 h 21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12" h="215">
                <a:moveTo>
                  <a:pt x="0" y="7"/>
                </a:moveTo>
                <a:lnTo>
                  <a:pt x="0" y="6"/>
                </a:lnTo>
                <a:lnTo>
                  <a:pt x="6" y="19"/>
                </a:lnTo>
                <a:lnTo>
                  <a:pt x="13" y="31"/>
                </a:lnTo>
                <a:lnTo>
                  <a:pt x="19" y="43"/>
                </a:lnTo>
                <a:lnTo>
                  <a:pt x="26" y="54"/>
                </a:lnTo>
                <a:lnTo>
                  <a:pt x="32" y="65"/>
                </a:lnTo>
                <a:lnTo>
                  <a:pt x="39" y="76"/>
                </a:lnTo>
                <a:lnTo>
                  <a:pt x="45" y="86"/>
                </a:lnTo>
                <a:lnTo>
                  <a:pt x="52" y="96"/>
                </a:lnTo>
                <a:lnTo>
                  <a:pt x="58" y="105"/>
                </a:lnTo>
                <a:lnTo>
                  <a:pt x="65" y="114"/>
                </a:lnTo>
                <a:lnTo>
                  <a:pt x="71" y="124"/>
                </a:lnTo>
                <a:lnTo>
                  <a:pt x="78" y="132"/>
                </a:lnTo>
                <a:lnTo>
                  <a:pt x="83" y="139"/>
                </a:lnTo>
                <a:lnTo>
                  <a:pt x="90" y="147"/>
                </a:lnTo>
                <a:lnTo>
                  <a:pt x="96" y="155"/>
                </a:lnTo>
                <a:lnTo>
                  <a:pt x="116" y="172"/>
                </a:lnTo>
                <a:lnTo>
                  <a:pt x="123" y="178"/>
                </a:lnTo>
                <a:lnTo>
                  <a:pt x="129" y="185"/>
                </a:lnTo>
                <a:lnTo>
                  <a:pt x="136" y="189"/>
                </a:lnTo>
                <a:lnTo>
                  <a:pt x="143" y="193"/>
                </a:lnTo>
                <a:lnTo>
                  <a:pt x="149" y="197"/>
                </a:lnTo>
                <a:lnTo>
                  <a:pt x="156" y="201"/>
                </a:lnTo>
                <a:lnTo>
                  <a:pt x="163" y="203"/>
                </a:lnTo>
                <a:lnTo>
                  <a:pt x="170" y="207"/>
                </a:lnTo>
                <a:lnTo>
                  <a:pt x="182" y="212"/>
                </a:lnTo>
                <a:lnTo>
                  <a:pt x="190" y="213"/>
                </a:lnTo>
                <a:lnTo>
                  <a:pt x="196" y="214"/>
                </a:lnTo>
                <a:lnTo>
                  <a:pt x="202" y="214"/>
                </a:lnTo>
                <a:lnTo>
                  <a:pt x="209" y="215"/>
                </a:lnTo>
                <a:lnTo>
                  <a:pt x="211" y="215"/>
                </a:lnTo>
                <a:lnTo>
                  <a:pt x="217" y="214"/>
                </a:lnTo>
                <a:lnTo>
                  <a:pt x="224" y="214"/>
                </a:lnTo>
                <a:lnTo>
                  <a:pt x="237" y="212"/>
                </a:lnTo>
                <a:lnTo>
                  <a:pt x="244" y="210"/>
                </a:lnTo>
                <a:lnTo>
                  <a:pt x="251" y="207"/>
                </a:lnTo>
                <a:lnTo>
                  <a:pt x="257" y="203"/>
                </a:lnTo>
                <a:lnTo>
                  <a:pt x="263" y="201"/>
                </a:lnTo>
                <a:lnTo>
                  <a:pt x="270" y="197"/>
                </a:lnTo>
                <a:lnTo>
                  <a:pt x="276" y="193"/>
                </a:lnTo>
                <a:lnTo>
                  <a:pt x="289" y="183"/>
                </a:lnTo>
                <a:lnTo>
                  <a:pt x="294" y="178"/>
                </a:lnTo>
                <a:lnTo>
                  <a:pt x="302" y="172"/>
                </a:lnTo>
                <a:lnTo>
                  <a:pt x="320" y="155"/>
                </a:lnTo>
                <a:lnTo>
                  <a:pt x="332" y="139"/>
                </a:lnTo>
                <a:lnTo>
                  <a:pt x="339" y="132"/>
                </a:lnTo>
                <a:lnTo>
                  <a:pt x="345" y="123"/>
                </a:lnTo>
                <a:lnTo>
                  <a:pt x="362" y="96"/>
                </a:lnTo>
                <a:lnTo>
                  <a:pt x="368" y="86"/>
                </a:lnTo>
                <a:lnTo>
                  <a:pt x="375" y="76"/>
                </a:lnTo>
                <a:lnTo>
                  <a:pt x="393" y="43"/>
                </a:lnTo>
                <a:lnTo>
                  <a:pt x="399" y="31"/>
                </a:lnTo>
                <a:lnTo>
                  <a:pt x="406" y="19"/>
                </a:lnTo>
                <a:lnTo>
                  <a:pt x="412" y="6"/>
                </a:lnTo>
                <a:lnTo>
                  <a:pt x="400" y="1"/>
                </a:lnTo>
                <a:lnTo>
                  <a:pt x="394" y="12"/>
                </a:lnTo>
                <a:lnTo>
                  <a:pt x="387" y="25"/>
                </a:lnTo>
                <a:lnTo>
                  <a:pt x="381" y="37"/>
                </a:lnTo>
                <a:lnTo>
                  <a:pt x="364" y="70"/>
                </a:lnTo>
                <a:lnTo>
                  <a:pt x="357" y="80"/>
                </a:lnTo>
                <a:lnTo>
                  <a:pt x="351" y="90"/>
                </a:lnTo>
                <a:lnTo>
                  <a:pt x="333" y="116"/>
                </a:lnTo>
                <a:lnTo>
                  <a:pt x="327" y="123"/>
                </a:lnTo>
                <a:lnTo>
                  <a:pt x="320" y="131"/>
                </a:lnTo>
                <a:lnTo>
                  <a:pt x="309" y="146"/>
                </a:lnTo>
                <a:lnTo>
                  <a:pt x="304" y="153"/>
                </a:lnTo>
                <a:lnTo>
                  <a:pt x="292" y="164"/>
                </a:lnTo>
                <a:lnTo>
                  <a:pt x="285" y="169"/>
                </a:lnTo>
                <a:lnTo>
                  <a:pt x="279" y="175"/>
                </a:lnTo>
                <a:lnTo>
                  <a:pt x="269" y="182"/>
                </a:lnTo>
                <a:lnTo>
                  <a:pt x="263" y="186"/>
                </a:lnTo>
                <a:lnTo>
                  <a:pt x="256" y="190"/>
                </a:lnTo>
                <a:lnTo>
                  <a:pt x="250" y="192"/>
                </a:lnTo>
                <a:lnTo>
                  <a:pt x="244" y="196"/>
                </a:lnTo>
                <a:lnTo>
                  <a:pt x="239" y="197"/>
                </a:lnTo>
                <a:lnTo>
                  <a:pt x="232" y="199"/>
                </a:lnTo>
                <a:lnTo>
                  <a:pt x="222" y="201"/>
                </a:lnTo>
                <a:lnTo>
                  <a:pt x="215" y="201"/>
                </a:lnTo>
                <a:lnTo>
                  <a:pt x="209" y="202"/>
                </a:lnTo>
                <a:lnTo>
                  <a:pt x="211" y="202"/>
                </a:lnTo>
                <a:lnTo>
                  <a:pt x="204" y="201"/>
                </a:lnTo>
                <a:lnTo>
                  <a:pt x="198" y="201"/>
                </a:lnTo>
                <a:lnTo>
                  <a:pt x="192" y="200"/>
                </a:lnTo>
                <a:lnTo>
                  <a:pt x="187" y="199"/>
                </a:lnTo>
                <a:lnTo>
                  <a:pt x="175" y="196"/>
                </a:lnTo>
                <a:lnTo>
                  <a:pt x="168" y="192"/>
                </a:lnTo>
                <a:lnTo>
                  <a:pt x="163" y="190"/>
                </a:lnTo>
                <a:lnTo>
                  <a:pt x="156" y="186"/>
                </a:lnTo>
                <a:lnTo>
                  <a:pt x="150" y="182"/>
                </a:lnTo>
                <a:lnTo>
                  <a:pt x="146" y="178"/>
                </a:lnTo>
                <a:lnTo>
                  <a:pt x="139" y="174"/>
                </a:lnTo>
                <a:lnTo>
                  <a:pt x="133" y="169"/>
                </a:lnTo>
                <a:lnTo>
                  <a:pt x="126" y="164"/>
                </a:lnTo>
                <a:lnTo>
                  <a:pt x="108" y="146"/>
                </a:lnTo>
                <a:lnTo>
                  <a:pt x="102" y="138"/>
                </a:lnTo>
                <a:lnTo>
                  <a:pt x="95" y="131"/>
                </a:lnTo>
                <a:lnTo>
                  <a:pt x="89" y="123"/>
                </a:lnTo>
                <a:lnTo>
                  <a:pt x="82" y="115"/>
                </a:lnTo>
                <a:lnTo>
                  <a:pt x="76" y="107"/>
                </a:lnTo>
                <a:lnTo>
                  <a:pt x="69" y="99"/>
                </a:lnTo>
                <a:lnTo>
                  <a:pt x="64" y="90"/>
                </a:lnTo>
                <a:lnTo>
                  <a:pt x="56" y="80"/>
                </a:lnTo>
                <a:lnTo>
                  <a:pt x="51" y="70"/>
                </a:lnTo>
                <a:lnTo>
                  <a:pt x="44" y="59"/>
                </a:lnTo>
                <a:lnTo>
                  <a:pt x="38" y="48"/>
                </a:lnTo>
                <a:lnTo>
                  <a:pt x="31" y="37"/>
                </a:lnTo>
                <a:lnTo>
                  <a:pt x="25" y="25"/>
                </a:lnTo>
                <a:lnTo>
                  <a:pt x="18" y="12"/>
                </a:lnTo>
                <a:lnTo>
                  <a:pt x="12" y="1"/>
                </a:lnTo>
                <a:lnTo>
                  <a:pt x="12" y="0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081" name="Freeform 28"/>
          <p:cNvSpPr>
            <a:spLocks/>
          </p:cNvSpPr>
          <p:nvPr/>
        </p:nvSpPr>
        <p:spPr bwMode="auto">
          <a:xfrm>
            <a:off x="6065838" y="3275013"/>
            <a:ext cx="84137" cy="96837"/>
          </a:xfrm>
          <a:custGeom>
            <a:avLst/>
            <a:gdLst>
              <a:gd name="T0" fmla="*/ 0 w 53"/>
              <a:gd name="T1" fmla="*/ 2147483647 h 61"/>
              <a:gd name="T2" fmla="*/ 2147483647 w 53"/>
              <a:gd name="T3" fmla="*/ 0 h 61"/>
              <a:gd name="T4" fmla="*/ 2147483647 w 53"/>
              <a:gd name="T5" fmla="*/ 2147483647 h 61"/>
              <a:gd name="T6" fmla="*/ 2147483647 w 53"/>
              <a:gd name="T7" fmla="*/ 2147483647 h 61"/>
              <a:gd name="T8" fmla="*/ 0 w 53"/>
              <a:gd name="T9" fmla="*/ 2147483647 h 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61"/>
              <a:gd name="T17" fmla="*/ 53 w 53"/>
              <a:gd name="T18" fmla="*/ 61 h 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61">
                <a:moveTo>
                  <a:pt x="0" y="36"/>
                </a:moveTo>
                <a:lnTo>
                  <a:pt x="53" y="0"/>
                </a:lnTo>
                <a:lnTo>
                  <a:pt x="53" y="61"/>
                </a:lnTo>
                <a:lnTo>
                  <a:pt x="40" y="25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082" name="Freeform 29"/>
          <p:cNvSpPr>
            <a:spLocks/>
          </p:cNvSpPr>
          <p:nvPr/>
        </p:nvSpPr>
        <p:spPr bwMode="auto">
          <a:xfrm>
            <a:off x="6010275" y="3252788"/>
            <a:ext cx="150813" cy="184150"/>
          </a:xfrm>
          <a:custGeom>
            <a:avLst/>
            <a:gdLst>
              <a:gd name="T0" fmla="*/ 2147483647 w 95"/>
              <a:gd name="T1" fmla="*/ 2147483647 h 116"/>
              <a:gd name="T2" fmla="*/ 2147483647 w 95"/>
              <a:gd name="T3" fmla="*/ 2147483647 h 116"/>
              <a:gd name="T4" fmla="*/ 2147483647 w 95"/>
              <a:gd name="T5" fmla="*/ 2147483647 h 116"/>
              <a:gd name="T6" fmla="*/ 2147483647 w 95"/>
              <a:gd name="T7" fmla="*/ 2147483647 h 116"/>
              <a:gd name="T8" fmla="*/ 2147483647 w 95"/>
              <a:gd name="T9" fmla="*/ 2147483647 h 116"/>
              <a:gd name="T10" fmla="*/ 2147483647 w 95"/>
              <a:gd name="T11" fmla="*/ 2147483647 h 116"/>
              <a:gd name="T12" fmla="*/ 2147483647 w 95"/>
              <a:gd name="T13" fmla="*/ 2147483647 h 116"/>
              <a:gd name="T14" fmla="*/ 2147483647 w 95"/>
              <a:gd name="T15" fmla="*/ 2147483647 h 116"/>
              <a:gd name="T16" fmla="*/ 0 w 95"/>
              <a:gd name="T17" fmla="*/ 2147483647 h 116"/>
              <a:gd name="T18" fmla="*/ 2147483647 w 95"/>
              <a:gd name="T19" fmla="*/ 2147483647 h 116"/>
              <a:gd name="T20" fmla="*/ 2147483647 w 95"/>
              <a:gd name="T21" fmla="*/ 2147483647 h 116"/>
              <a:gd name="T22" fmla="*/ 2147483647 w 95"/>
              <a:gd name="T23" fmla="*/ 2147483647 h 116"/>
              <a:gd name="T24" fmla="*/ 2147483647 w 95"/>
              <a:gd name="T25" fmla="*/ 0 h 116"/>
              <a:gd name="T26" fmla="*/ 0 w 95"/>
              <a:gd name="T27" fmla="*/ 2147483647 h 116"/>
              <a:gd name="T28" fmla="*/ 2147483647 w 95"/>
              <a:gd name="T29" fmla="*/ 2147483647 h 11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5"/>
              <a:gd name="T46" fmla="*/ 0 h 116"/>
              <a:gd name="T47" fmla="*/ 95 w 95"/>
              <a:gd name="T48" fmla="*/ 116 h 11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5" h="116">
                <a:moveTo>
                  <a:pt x="33" y="43"/>
                </a:moveTo>
                <a:lnTo>
                  <a:pt x="40" y="56"/>
                </a:lnTo>
                <a:lnTo>
                  <a:pt x="93" y="19"/>
                </a:lnTo>
                <a:lnTo>
                  <a:pt x="81" y="14"/>
                </a:lnTo>
                <a:lnTo>
                  <a:pt x="81" y="75"/>
                </a:lnTo>
                <a:lnTo>
                  <a:pt x="95" y="73"/>
                </a:lnTo>
                <a:lnTo>
                  <a:pt x="80" y="31"/>
                </a:lnTo>
                <a:lnTo>
                  <a:pt x="33" y="43"/>
                </a:lnTo>
                <a:lnTo>
                  <a:pt x="0" y="67"/>
                </a:lnTo>
                <a:lnTo>
                  <a:pt x="77" y="46"/>
                </a:lnTo>
                <a:lnTo>
                  <a:pt x="68" y="41"/>
                </a:lnTo>
                <a:lnTo>
                  <a:pt x="95" y="116"/>
                </a:lnTo>
                <a:lnTo>
                  <a:pt x="95" y="0"/>
                </a:lnTo>
                <a:lnTo>
                  <a:pt x="0" y="67"/>
                </a:lnTo>
                <a:lnTo>
                  <a:pt x="33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083" name="Freeform 30"/>
          <p:cNvSpPr>
            <a:spLocks/>
          </p:cNvSpPr>
          <p:nvPr/>
        </p:nvSpPr>
        <p:spPr bwMode="auto">
          <a:xfrm>
            <a:off x="5511800" y="2640013"/>
            <a:ext cx="654050" cy="341312"/>
          </a:xfrm>
          <a:custGeom>
            <a:avLst/>
            <a:gdLst>
              <a:gd name="T0" fmla="*/ 2147483647 w 412"/>
              <a:gd name="T1" fmla="*/ 2147483647 h 215"/>
              <a:gd name="T2" fmla="*/ 2147483647 w 412"/>
              <a:gd name="T3" fmla="*/ 2147483647 h 215"/>
              <a:gd name="T4" fmla="*/ 2147483647 w 412"/>
              <a:gd name="T5" fmla="*/ 2147483647 h 215"/>
              <a:gd name="T6" fmla="*/ 2147483647 w 412"/>
              <a:gd name="T7" fmla="*/ 2147483647 h 215"/>
              <a:gd name="T8" fmla="*/ 2147483647 w 412"/>
              <a:gd name="T9" fmla="*/ 2147483647 h 215"/>
              <a:gd name="T10" fmla="*/ 2147483647 w 412"/>
              <a:gd name="T11" fmla="*/ 2147483647 h 215"/>
              <a:gd name="T12" fmla="*/ 2147483647 w 412"/>
              <a:gd name="T13" fmla="*/ 2147483647 h 215"/>
              <a:gd name="T14" fmla="*/ 2147483647 w 412"/>
              <a:gd name="T15" fmla="*/ 2147483647 h 215"/>
              <a:gd name="T16" fmla="*/ 2147483647 w 412"/>
              <a:gd name="T17" fmla="*/ 2147483647 h 215"/>
              <a:gd name="T18" fmla="*/ 2147483647 w 412"/>
              <a:gd name="T19" fmla="*/ 2147483647 h 215"/>
              <a:gd name="T20" fmla="*/ 2147483647 w 412"/>
              <a:gd name="T21" fmla="*/ 2147483647 h 215"/>
              <a:gd name="T22" fmla="*/ 2147483647 w 412"/>
              <a:gd name="T23" fmla="*/ 2147483647 h 215"/>
              <a:gd name="T24" fmla="*/ 2147483647 w 412"/>
              <a:gd name="T25" fmla="*/ 2147483647 h 215"/>
              <a:gd name="T26" fmla="*/ 2147483647 w 412"/>
              <a:gd name="T27" fmla="*/ 0 h 215"/>
              <a:gd name="T28" fmla="*/ 2147483647 w 412"/>
              <a:gd name="T29" fmla="*/ 2147483647 h 215"/>
              <a:gd name="T30" fmla="*/ 2147483647 w 412"/>
              <a:gd name="T31" fmla="*/ 2147483647 h 215"/>
              <a:gd name="T32" fmla="*/ 2147483647 w 412"/>
              <a:gd name="T33" fmla="*/ 2147483647 h 215"/>
              <a:gd name="T34" fmla="*/ 2147483647 w 412"/>
              <a:gd name="T35" fmla="*/ 2147483647 h 215"/>
              <a:gd name="T36" fmla="*/ 2147483647 w 412"/>
              <a:gd name="T37" fmla="*/ 2147483647 h 215"/>
              <a:gd name="T38" fmla="*/ 2147483647 w 412"/>
              <a:gd name="T39" fmla="*/ 2147483647 h 215"/>
              <a:gd name="T40" fmla="*/ 2147483647 w 412"/>
              <a:gd name="T41" fmla="*/ 2147483647 h 215"/>
              <a:gd name="T42" fmla="*/ 2147483647 w 412"/>
              <a:gd name="T43" fmla="*/ 2147483647 h 215"/>
              <a:gd name="T44" fmla="*/ 2147483647 w 412"/>
              <a:gd name="T45" fmla="*/ 2147483647 h 215"/>
              <a:gd name="T46" fmla="*/ 2147483647 w 412"/>
              <a:gd name="T47" fmla="*/ 2147483647 h 215"/>
              <a:gd name="T48" fmla="*/ 2147483647 w 412"/>
              <a:gd name="T49" fmla="*/ 2147483647 h 215"/>
              <a:gd name="T50" fmla="*/ 2147483647 w 412"/>
              <a:gd name="T51" fmla="*/ 2147483647 h 215"/>
              <a:gd name="T52" fmla="*/ 2147483647 w 412"/>
              <a:gd name="T53" fmla="*/ 2147483647 h 215"/>
              <a:gd name="T54" fmla="*/ 2147483647 w 412"/>
              <a:gd name="T55" fmla="*/ 2147483647 h 215"/>
              <a:gd name="T56" fmla="*/ 2147483647 w 412"/>
              <a:gd name="T57" fmla="*/ 2147483647 h 215"/>
              <a:gd name="T58" fmla="*/ 2147483647 w 412"/>
              <a:gd name="T59" fmla="*/ 2147483647 h 215"/>
              <a:gd name="T60" fmla="*/ 2147483647 w 412"/>
              <a:gd name="T61" fmla="*/ 2147483647 h 215"/>
              <a:gd name="T62" fmla="*/ 2147483647 w 412"/>
              <a:gd name="T63" fmla="*/ 2147483647 h 215"/>
              <a:gd name="T64" fmla="*/ 2147483647 w 412"/>
              <a:gd name="T65" fmla="*/ 2147483647 h 215"/>
              <a:gd name="T66" fmla="*/ 2147483647 w 412"/>
              <a:gd name="T67" fmla="*/ 2147483647 h 215"/>
              <a:gd name="T68" fmla="*/ 2147483647 w 412"/>
              <a:gd name="T69" fmla="*/ 2147483647 h 215"/>
              <a:gd name="T70" fmla="*/ 2147483647 w 412"/>
              <a:gd name="T71" fmla="*/ 2147483647 h 215"/>
              <a:gd name="T72" fmla="*/ 2147483647 w 412"/>
              <a:gd name="T73" fmla="*/ 2147483647 h 215"/>
              <a:gd name="T74" fmla="*/ 2147483647 w 412"/>
              <a:gd name="T75" fmla="*/ 2147483647 h 215"/>
              <a:gd name="T76" fmla="*/ 2147483647 w 412"/>
              <a:gd name="T77" fmla="*/ 2147483647 h 215"/>
              <a:gd name="T78" fmla="*/ 2147483647 w 412"/>
              <a:gd name="T79" fmla="*/ 2147483647 h 215"/>
              <a:gd name="T80" fmla="*/ 2147483647 w 412"/>
              <a:gd name="T81" fmla="*/ 2147483647 h 215"/>
              <a:gd name="T82" fmla="*/ 2147483647 w 412"/>
              <a:gd name="T83" fmla="*/ 2147483647 h 215"/>
              <a:gd name="T84" fmla="*/ 2147483647 w 412"/>
              <a:gd name="T85" fmla="*/ 2147483647 h 215"/>
              <a:gd name="T86" fmla="*/ 2147483647 w 412"/>
              <a:gd name="T87" fmla="*/ 2147483647 h 215"/>
              <a:gd name="T88" fmla="*/ 2147483647 w 412"/>
              <a:gd name="T89" fmla="*/ 2147483647 h 215"/>
              <a:gd name="T90" fmla="*/ 2147483647 w 412"/>
              <a:gd name="T91" fmla="*/ 2147483647 h 215"/>
              <a:gd name="T92" fmla="*/ 2147483647 w 412"/>
              <a:gd name="T93" fmla="*/ 2147483647 h 215"/>
              <a:gd name="T94" fmla="*/ 2147483647 w 412"/>
              <a:gd name="T95" fmla="*/ 2147483647 h 215"/>
              <a:gd name="T96" fmla="*/ 2147483647 w 412"/>
              <a:gd name="T97" fmla="*/ 2147483647 h 215"/>
              <a:gd name="T98" fmla="*/ 2147483647 w 412"/>
              <a:gd name="T99" fmla="*/ 2147483647 h 215"/>
              <a:gd name="T100" fmla="*/ 2147483647 w 412"/>
              <a:gd name="T101" fmla="*/ 2147483647 h 215"/>
              <a:gd name="T102" fmla="*/ 2147483647 w 412"/>
              <a:gd name="T103" fmla="*/ 2147483647 h 215"/>
              <a:gd name="T104" fmla="*/ 2147483647 w 412"/>
              <a:gd name="T105" fmla="*/ 2147483647 h 215"/>
              <a:gd name="T106" fmla="*/ 2147483647 w 412"/>
              <a:gd name="T107" fmla="*/ 2147483647 h 215"/>
              <a:gd name="T108" fmla="*/ 2147483647 w 412"/>
              <a:gd name="T109" fmla="*/ 2147483647 h 21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12"/>
              <a:gd name="T166" fmla="*/ 0 h 215"/>
              <a:gd name="T167" fmla="*/ 412 w 412"/>
              <a:gd name="T168" fmla="*/ 215 h 21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12" h="215">
                <a:moveTo>
                  <a:pt x="412" y="209"/>
                </a:moveTo>
                <a:lnTo>
                  <a:pt x="405" y="196"/>
                </a:lnTo>
                <a:lnTo>
                  <a:pt x="400" y="183"/>
                </a:lnTo>
                <a:lnTo>
                  <a:pt x="392" y="172"/>
                </a:lnTo>
                <a:lnTo>
                  <a:pt x="385" y="160"/>
                </a:lnTo>
                <a:lnTo>
                  <a:pt x="380" y="149"/>
                </a:lnTo>
                <a:lnTo>
                  <a:pt x="373" y="139"/>
                </a:lnTo>
                <a:lnTo>
                  <a:pt x="367" y="128"/>
                </a:lnTo>
                <a:lnTo>
                  <a:pt x="360" y="118"/>
                </a:lnTo>
                <a:lnTo>
                  <a:pt x="354" y="110"/>
                </a:lnTo>
                <a:lnTo>
                  <a:pt x="347" y="101"/>
                </a:lnTo>
                <a:lnTo>
                  <a:pt x="341" y="92"/>
                </a:lnTo>
                <a:lnTo>
                  <a:pt x="334" y="82"/>
                </a:lnTo>
                <a:lnTo>
                  <a:pt x="328" y="74"/>
                </a:lnTo>
                <a:lnTo>
                  <a:pt x="321" y="68"/>
                </a:lnTo>
                <a:lnTo>
                  <a:pt x="315" y="60"/>
                </a:lnTo>
                <a:lnTo>
                  <a:pt x="288" y="36"/>
                </a:lnTo>
                <a:lnTo>
                  <a:pt x="282" y="30"/>
                </a:lnTo>
                <a:lnTo>
                  <a:pt x="275" y="26"/>
                </a:lnTo>
                <a:lnTo>
                  <a:pt x="269" y="21"/>
                </a:lnTo>
                <a:lnTo>
                  <a:pt x="261" y="17"/>
                </a:lnTo>
                <a:lnTo>
                  <a:pt x="255" y="14"/>
                </a:lnTo>
                <a:lnTo>
                  <a:pt x="248" y="11"/>
                </a:lnTo>
                <a:lnTo>
                  <a:pt x="241" y="8"/>
                </a:lnTo>
                <a:lnTo>
                  <a:pt x="235" y="5"/>
                </a:lnTo>
                <a:lnTo>
                  <a:pt x="230" y="4"/>
                </a:lnTo>
                <a:lnTo>
                  <a:pt x="224" y="1"/>
                </a:lnTo>
                <a:lnTo>
                  <a:pt x="215" y="0"/>
                </a:lnTo>
                <a:lnTo>
                  <a:pt x="190" y="0"/>
                </a:lnTo>
                <a:lnTo>
                  <a:pt x="180" y="1"/>
                </a:lnTo>
                <a:lnTo>
                  <a:pt x="174" y="4"/>
                </a:lnTo>
                <a:lnTo>
                  <a:pt x="169" y="5"/>
                </a:lnTo>
                <a:lnTo>
                  <a:pt x="160" y="8"/>
                </a:lnTo>
                <a:lnTo>
                  <a:pt x="154" y="11"/>
                </a:lnTo>
                <a:lnTo>
                  <a:pt x="150" y="14"/>
                </a:lnTo>
                <a:lnTo>
                  <a:pt x="142" y="17"/>
                </a:lnTo>
                <a:lnTo>
                  <a:pt x="129" y="26"/>
                </a:lnTo>
                <a:lnTo>
                  <a:pt x="122" y="30"/>
                </a:lnTo>
                <a:lnTo>
                  <a:pt x="110" y="41"/>
                </a:lnTo>
                <a:lnTo>
                  <a:pt x="104" y="48"/>
                </a:lnTo>
                <a:lnTo>
                  <a:pt x="91" y="60"/>
                </a:lnTo>
                <a:lnTo>
                  <a:pt x="84" y="68"/>
                </a:lnTo>
                <a:lnTo>
                  <a:pt x="78" y="74"/>
                </a:lnTo>
                <a:lnTo>
                  <a:pt x="72" y="83"/>
                </a:lnTo>
                <a:lnTo>
                  <a:pt x="49" y="118"/>
                </a:lnTo>
                <a:lnTo>
                  <a:pt x="43" y="128"/>
                </a:lnTo>
                <a:lnTo>
                  <a:pt x="37" y="139"/>
                </a:lnTo>
                <a:lnTo>
                  <a:pt x="30" y="149"/>
                </a:lnTo>
                <a:lnTo>
                  <a:pt x="24" y="160"/>
                </a:lnTo>
                <a:lnTo>
                  <a:pt x="18" y="172"/>
                </a:lnTo>
                <a:lnTo>
                  <a:pt x="13" y="183"/>
                </a:lnTo>
                <a:lnTo>
                  <a:pt x="6" y="197"/>
                </a:lnTo>
                <a:lnTo>
                  <a:pt x="0" y="210"/>
                </a:lnTo>
                <a:lnTo>
                  <a:pt x="1" y="210"/>
                </a:lnTo>
                <a:lnTo>
                  <a:pt x="13" y="214"/>
                </a:lnTo>
                <a:lnTo>
                  <a:pt x="14" y="214"/>
                </a:lnTo>
                <a:lnTo>
                  <a:pt x="20" y="201"/>
                </a:lnTo>
                <a:lnTo>
                  <a:pt x="24" y="190"/>
                </a:lnTo>
                <a:lnTo>
                  <a:pt x="30" y="179"/>
                </a:lnTo>
                <a:lnTo>
                  <a:pt x="36" y="167"/>
                </a:lnTo>
                <a:lnTo>
                  <a:pt x="42" y="156"/>
                </a:lnTo>
                <a:lnTo>
                  <a:pt x="49" y="146"/>
                </a:lnTo>
                <a:lnTo>
                  <a:pt x="55" y="135"/>
                </a:lnTo>
                <a:lnTo>
                  <a:pt x="61" y="125"/>
                </a:lnTo>
                <a:lnTo>
                  <a:pt x="84" y="90"/>
                </a:lnTo>
                <a:lnTo>
                  <a:pt x="90" y="83"/>
                </a:lnTo>
                <a:lnTo>
                  <a:pt x="96" y="76"/>
                </a:lnTo>
                <a:lnTo>
                  <a:pt x="103" y="69"/>
                </a:lnTo>
                <a:lnTo>
                  <a:pt x="108" y="62"/>
                </a:lnTo>
                <a:lnTo>
                  <a:pt x="113" y="57"/>
                </a:lnTo>
                <a:lnTo>
                  <a:pt x="119" y="50"/>
                </a:lnTo>
                <a:lnTo>
                  <a:pt x="125" y="44"/>
                </a:lnTo>
                <a:lnTo>
                  <a:pt x="131" y="41"/>
                </a:lnTo>
                <a:lnTo>
                  <a:pt x="138" y="37"/>
                </a:lnTo>
                <a:lnTo>
                  <a:pt x="149" y="28"/>
                </a:lnTo>
                <a:lnTo>
                  <a:pt x="154" y="25"/>
                </a:lnTo>
                <a:lnTo>
                  <a:pt x="162" y="22"/>
                </a:lnTo>
                <a:lnTo>
                  <a:pt x="167" y="19"/>
                </a:lnTo>
                <a:lnTo>
                  <a:pt x="173" y="18"/>
                </a:lnTo>
                <a:lnTo>
                  <a:pt x="179" y="17"/>
                </a:lnTo>
                <a:lnTo>
                  <a:pt x="185" y="15"/>
                </a:lnTo>
                <a:lnTo>
                  <a:pt x="190" y="14"/>
                </a:lnTo>
                <a:lnTo>
                  <a:pt x="213" y="14"/>
                </a:lnTo>
                <a:lnTo>
                  <a:pt x="219" y="15"/>
                </a:lnTo>
                <a:lnTo>
                  <a:pt x="225" y="17"/>
                </a:lnTo>
                <a:lnTo>
                  <a:pt x="231" y="18"/>
                </a:lnTo>
                <a:lnTo>
                  <a:pt x="237" y="19"/>
                </a:lnTo>
                <a:lnTo>
                  <a:pt x="244" y="22"/>
                </a:lnTo>
                <a:lnTo>
                  <a:pt x="248" y="25"/>
                </a:lnTo>
                <a:lnTo>
                  <a:pt x="254" y="28"/>
                </a:lnTo>
                <a:lnTo>
                  <a:pt x="260" y="32"/>
                </a:lnTo>
                <a:lnTo>
                  <a:pt x="266" y="37"/>
                </a:lnTo>
                <a:lnTo>
                  <a:pt x="273" y="41"/>
                </a:lnTo>
                <a:lnTo>
                  <a:pt x="279" y="44"/>
                </a:lnTo>
                <a:lnTo>
                  <a:pt x="303" y="69"/>
                </a:lnTo>
                <a:lnTo>
                  <a:pt x="309" y="76"/>
                </a:lnTo>
                <a:lnTo>
                  <a:pt x="316" y="83"/>
                </a:lnTo>
                <a:lnTo>
                  <a:pt x="322" y="91"/>
                </a:lnTo>
                <a:lnTo>
                  <a:pt x="329" y="99"/>
                </a:lnTo>
                <a:lnTo>
                  <a:pt x="335" y="107"/>
                </a:lnTo>
                <a:lnTo>
                  <a:pt x="342" y="116"/>
                </a:lnTo>
                <a:lnTo>
                  <a:pt x="348" y="125"/>
                </a:lnTo>
                <a:lnTo>
                  <a:pt x="355" y="135"/>
                </a:lnTo>
                <a:lnTo>
                  <a:pt x="361" y="146"/>
                </a:lnTo>
                <a:lnTo>
                  <a:pt x="368" y="156"/>
                </a:lnTo>
                <a:lnTo>
                  <a:pt x="374" y="167"/>
                </a:lnTo>
                <a:lnTo>
                  <a:pt x="381" y="179"/>
                </a:lnTo>
                <a:lnTo>
                  <a:pt x="388" y="190"/>
                </a:lnTo>
                <a:lnTo>
                  <a:pt x="394" y="202"/>
                </a:lnTo>
                <a:lnTo>
                  <a:pt x="401" y="215"/>
                </a:lnTo>
                <a:lnTo>
                  <a:pt x="412" y="20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084" name="Freeform 31"/>
          <p:cNvSpPr>
            <a:spLocks/>
          </p:cNvSpPr>
          <p:nvPr/>
        </p:nvSpPr>
        <p:spPr bwMode="auto">
          <a:xfrm>
            <a:off x="5522913" y="2878138"/>
            <a:ext cx="84137" cy="98425"/>
          </a:xfrm>
          <a:custGeom>
            <a:avLst/>
            <a:gdLst>
              <a:gd name="T0" fmla="*/ 2147483647 w 53"/>
              <a:gd name="T1" fmla="*/ 2147483647 h 62"/>
              <a:gd name="T2" fmla="*/ 0 w 53"/>
              <a:gd name="T3" fmla="*/ 2147483647 h 62"/>
              <a:gd name="T4" fmla="*/ 0 w 53"/>
              <a:gd name="T5" fmla="*/ 0 h 62"/>
              <a:gd name="T6" fmla="*/ 2147483647 w 53"/>
              <a:gd name="T7" fmla="*/ 2147483647 h 62"/>
              <a:gd name="T8" fmla="*/ 2147483647 w 53"/>
              <a:gd name="T9" fmla="*/ 2147483647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62"/>
              <a:gd name="T17" fmla="*/ 53 w 53"/>
              <a:gd name="T18" fmla="*/ 62 h 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62">
                <a:moveTo>
                  <a:pt x="53" y="26"/>
                </a:moveTo>
                <a:lnTo>
                  <a:pt x="0" y="62"/>
                </a:lnTo>
                <a:lnTo>
                  <a:pt x="0" y="0"/>
                </a:lnTo>
                <a:lnTo>
                  <a:pt x="13" y="38"/>
                </a:lnTo>
                <a:lnTo>
                  <a:pt x="53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085" name="Freeform 32"/>
          <p:cNvSpPr>
            <a:spLocks/>
          </p:cNvSpPr>
          <p:nvPr/>
        </p:nvSpPr>
        <p:spPr bwMode="auto">
          <a:xfrm>
            <a:off x="5511800" y="2811463"/>
            <a:ext cx="155575" cy="185737"/>
          </a:xfrm>
          <a:custGeom>
            <a:avLst/>
            <a:gdLst>
              <a:gd name="T0" fmla="*/ 2147483647 w 98"/>
              <a:gd name="T1" fmla="*/ 2147483647 h 117"/>
              <a:gd name="T2" fmla="*/ 2147483647 w 98"/>
              <a:gd name="T3" fmla="*/ 2147483647 h 117"/>
              <a:gd name="T4" fmla="*/ 2147483647 w 98"/>
              <a:gd name="T5" fmla="*/ 2147483647 h 117"/>
              <a:gd name="T6" fmla="*/ 2147483647 w 98"/>
              <a:gd name="T7" fmla="*/ 2147483647 h 117"/>
              <a:gd name="T8" fmla="*/ 2147483647 w 98"/>
              <a:gd name="T9" fmla="*/ 2147483647 h 117"/>
              <a:gd name="T10" fmla="*/ 0 w 98"/>
              <a:gd name="T11" fmla="*/ 2147483647 h 117"/>
              <a:gd name="T12" fmla="*/ 2147483647 w 98"/>
              <a:gd name="T13" fmla="*/ 2147483647 h 117"/>
              <a:gd name="T14" fmla="*/ 2147483647 w 98"/>
              <a:gd name="T15" fmla="*/ 2147483647 h 117"/>
              <a:gd name="T16" fmla="*/ 2147483647 w 98"/>
              <a:gd name="T17" fmla="*/ 2147483647 h 117"/>
              <a:gd name="T18" fmla="*/ 2147483647 w 98"/>
              <a:gd name="T19" fmla="*/ 2147483647 h 117"/>
              <a:gd name="T20" fmla="*/ 2147483647 w 98"/>
              <a:gd name="T21" fmla="*/ 2147483647 h 117"/>
              <a:gd name="T22" fmla="*/ 0 w 98"/>
              <a:gd name="T23" fmla="*/ 0 h 117"/>
              <a:gd name="T24" fmla="*/ 0 w 98"/>
              <a:gd name="T25" fmla="*/ 2147483647 h 117"/>
              <a:gd name="T26" fmla="*/ 2147483647 w 98"/>
              <a:gd name="T27" fmla="*/ 2147483647 h 117"/>
              <a:gd name="T28" fmla="*/ 2147483647 w 98"/>
              <a:gd name="T29" fmla="*/ 2147483647 h 11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8"/>
              <a:gd name="T46" fmla="*/ 0 h 117"/>
              <a:gd name="T47" fmla="*/ 98 w 98"/>
              <a:gd name="T48" fmla="*/ 117 h 11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8" h="117">
                <a:moveTo>
                  <a:pt x="62" y="74"/>
                </a:moveTo>
                <a:lnTo>
                  <a:pt x="55" y="62"/>
                </a:lnTo>
                <a:lnTo>
                  <a:pt x="2" y="99"/>
                </a:lnTo>
                <a:lnTo>
                  <a:pt x="14" y="104"/>
                </a:lnTo>
                <a:lnTo>
                  <a:pt x="14" y="42"/>
                </a:lnTo>
                <a:lnTo>
                  <a:pt x="0" y="45"/>
                </a:lnTo>
                <a:lnTo>
                  <a:pt x="15" y="88"/>
                </a:lnTo>
                <a:lnTo>
                  <a:pt x="62" y="74"/>
                </a:lnTo>
                <a:lnTo>
                  <a:pt x="98" y="49"/>
                </a:lnTo>
                <a:lnTo>
                  <a:pt x="17" y="73"/>
                </a:lnTo>
                <a:lnTo>
                  <a:pt x="27" y="78"/>
                </a:lnTo>
                <a:lnTo>
                  <a:pt x="0" y="0"/>
                </a:lnTo>
                <a:lnTo>
                  <a:pt x="0" y="117"/>
                </a:lnTo>
                <a:lnTo>
                  <a:pt x="98" y="49"/>
                </a:lnTo>
                <a:lnTo>
                  <a:pt x="62" y="7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086" name="Rectangle 33"/>
          <p:cNvSpPr>
            <a:spLocks noChangeArrowheads="1"/>
          </p:cNvSpPr>
          <p:nvPr/>
        </p:nvSpPr>
        <p:spPr bwMode="auto">
          <a:xfrm>
            <a:off x="5354638" y="2646363"/>
            <a:ext cx="484187" cy="206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7087" name="Freeform 34"/>
          <p:cNvSpPr>
            <a:spLocks/>
          </p:cNvSpPr>
          <p:nvPr/>
        </p:nvSpPr>
        <p:spPr bwMode="auto">
          <a:xfrm>
            <a:off x="5354638" y="2613025"/>
            <a:ext cx="93662" cy="87313"/>
          </a:xfrm>
          <a:custGeom>
            <a:avLst/>
            <a:gdLst>
              <a:gd name="T0" fmla="*/ 2147483647 w 59"/>
              <a:gd name="T1" fmla="*/ 2147483647 h 55"/>
              <a:gd name="T2" fmla="*/ 0 w 59"/>
              <a:gd name="T3" fmla="*/ 2147483647 h 55"/>
              <a:gd name="T4" fmla="*/ 2147483647 w 59"/>
              <a:gd name="T5" fmla="*/ 0 h 55"/>
              <a:gd name="T6" fmla="*/ 2147483647 w 59"/>
              <a:gd name="T7" fmla="*/ 2147483647 h 55"/>
              <a:gd name="T8" fmla="*/ 2147483647 w 59"/>
              <a:gd name="T9" fmla="*/ 2147483647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5"/>
              <a:gd name="T17" fmla="*/ 59 w 59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5">
                <a:moveTo>
                  <a:pt x="59" y="55"/>
                </a:moveTo>
                <a:lnTo>
                  <a:pt x="0" y="27"/>
                </a:lnTo>
                <a:lnTo>
                  <a:pt x="59" y="0"/>
                </a:lnTo>
                <a:lnTo>
                  <a:pt x="30" y="27"/>
                </a:lnTo>
                <a:lnTo>
                  <a:pt x="59" y="5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088" name="Freeform 35"/>
          <p:cNvSpPr>
            <a:spLocks/>
          </p:cNvSpPr>
          <p:nvPr/>
        </p:nvSpPr>
        <p:spPr bwMode="auto">
          <a:xfrm>
            <a:off x="5330825" y="2573338"/>
            <a:ext cx="173038" cy="165100"/>
          </a:xfrm>
          <a:custGeom>
            <a:avLst/>
            <a:gdLst>
              <a:gd name="T0" fmla="*/ 2147483647 w 109"/>
              <a:gd name="T1" fmla="*/ 2147483647 h 104"/>
              <a:gd name="T2" fmla="*/ 2147483647 w 109"/>
              <a:gd name="T3" fmla="*/ 2147483647 h 104"/>
              <a:gd name="T4" fmla="*/ 2147483647 w 109"/>
              <a:gd name="T5" fmla="*/ 2147483647 h 104"/>
              <a:gd name="T6" fmla="*/ 2147483647 w 109"/>
              <a:gd name="T7" fmla="*/ 2147483647 h 104"/>
              <a:gd name="T8" fmla="*/ 2147483647 w 109"/>
              <a:gd name="T9" fmla="*/ 2147483647 h 104"/>
              <a:gd name="T10" fmla="*/ 2147483647 w 109"/>
              <a:gd name="T11" fmla="*/ 2147483647 h 104"/>
              <a:gd name="T12" fmla="*/ 2147483647 w 109"/>
              <a:gd name="T13" fmla="*/ 2147483647 h 104"/>
              <a:gd name="T14" fmla="*/ 2147483647 w 109"/>
              <a:gd name="T15" fmla="*/ 2147483647 h 104"/>
              <a:gd name="T16" fmla="*/ 2147483647 w 109"/>
              <a:gd name="T17" fmla="*/ 2147483647 h 104"/>
              <a:gd name="T18" fmla="*/ 2147483647 w 109"/>
              <a:gd name="T19" fmla="*/ 2147483647 h 104"/>
              <a:gd name="T20" fmla="*/ 2147483647 w 109"/>
              <a:gd name="T21" fmla="*/ 2147483647 h 104"/>
              <a:gd name="T22" fmla="*/ 2147483647 w 109"/>
              <a:gd name="T23" fmla="*/ 0 h 104"/>
              <a:gd name="T24" fmla="*/ 0 w 109"/>
              <a:gd name="T25" fmla="*/ 2147483647 h 104"/>
              <a:gd name="T26" fmla="*/ 2147483647 w 109"/>
              <a:gd name="T27" fmla="*/ 2147483647 h 104"/>
              <a:gd name="T28" fmla="*/ 2147483647 w 109"/>
              <a:gd name="T29" fmla="*/ 2147483647 h 10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9"/>
              <a:gd name="T46" fmla="*/ 0 h 104"/>
              <a:gd name="T47" fmla="*/ 109 w 109"/>
              <a:gd name="T48" fmla="*/ 104 h 10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9" h="104">
                <a:moveTo>
                  <a:pt x="69" y="84"/>
                </a:moveTo>
                <a:lnTo>
                  <a:pt x="77" y="74"/>
                </a:lnTo>
                <a:lnTo>
                  <a:pt x="19" y="47"/>
                </a:lnTo>
                <a:lnTo>
                  <a:pt x="19" y="58"/>
                </a:lnTo>
                <a:lnTo>
                  <a:pt x="77" y="30"/>
                </a:lnTo>
                <a:lnTo>
                  <a:pt x="69" y="20"/>
                </a:lnTo>
                <a:lnTo>
                  <a:pt x="35" y="52"/>
                </a:lnTo>
                <a:lnTo>
                  <a:pt x="69" y="84"/>
                </a:lnTo>
                <a:lnTo>
                  <a:pt x="109" y="104"/>
                </a:lnTo>
                <a:lnTo>
                  <a:pt x="49" y="48"/>
                </a:lnTo>
                <a:lnTo>
                  <a:pt x="49" y="57"/>
                </a:lnTo>
                <a:lnTo>
                  <a:pt x="109" y="0"/>
                </a:lnTo>
                <a:lnTo>
                  <a:pt x="0" y="52"/>
                </a:lnTo>
                <a:lnTo>
                  <a:pt x="109" y="104"/>
                </a:lnTo>
                <a:lnTo>
                  <a:pt x="69" y="8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089" name="Freeform 36"/>
          <p:cNvSpPr>
            <a:spLocks/>
          </p:cNvSpPr>
          <p:nvPr/>
        </p:nvSpPr>
        <p:spPr bwMode="auto">
          <a:xfrm>
            <a:off x="3635375" y="3589338"/>
            <a:ext cx="88900" cy="23812"/>
          </a:xfrm>
          <a:custGeom>
            <a:avLst/>
            <a:gdLst>
              <a:gd name="T0" fmla="*/ 2147483647 w 56"/>
              <a:gd name="T1" fmla="*/ 0 h 15"/>
              <a:gd name="T2" fmla="*/ 2147483647 w 56"/>
              <a:gd name="T3" fmla="*/ 0 h 15"/>
              <a:gd name="T4" fmla="*/ 0 w 56"/>
              <a:gd name="T5" fmla="*/ 2147483647 h 15"/>
              <a:gd name="T6" fmla="*/ 0 w 56"/>
              <a:gd name="T7" fmla="*/ 2147483647 h 15"/>
              <a:gd name="T8" fmla="*/ 2147483647 w 56"/>
              <a:gd name="T9" fmla="*/ 2147483647 h 15"/>
              <a:gd name="T10" fmla="*/ 2147483647 w 56"/>
              <a:gd name="T11" fmla="*/ 2147483647 h 15"/>
              <a:gd name="T12" fmla="*/ 2147483647 w 56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15"/>
              <a:gd name="T23" fmla="*/ 56 w 56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15">
                <a:moveTo>
                  <a:pt x="56" y="0"/>
                </a:moveTo>
                <a:lnTo>
                  <a:pt x="27" y="0"/>
                </a:lnTo>
                <a:lnTo>
                  <a:pt x="0" y="1"/>
                </a:lnTo>
                <a:lnTo>
                  <a:pt x="0" y="15"/>
                </a:lnTo>
                <a:lnTo>
                  <a:pt x="27" y="13"/>
                </a:lnTo>
                <a:lnTo>
                  <a:pt x="56" y="13"/>
                </a:lnTo>
                <a:lnTo>
                  <a:pt x="5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090" name="Freeform 37"/>
          <p:cNvSpPr>
            <a:spLocks/>
          </p:cNvSpPr>
          <p:nvPr/>
        </p:nvSpPr>
        <p:spPr bwMode="auto">
          <a:xfrm>
            <a:off x="3521075" y="3592513"/>
            <a:ext cx="93663" cy="31750"/>
          </a:xfrm>
          <a:custGeom>
            <a:avLst/>
            <a:gdLst>
              <a:gd name="T0" fmla="*/ 2147483647 w 59"/>
              <a:gd name="T1" fmla="*/ 0 h 20"/>
              <a:gd name="T2" fmla="*/ 2147483647 w 59"/>
              <a:gd name="T3" fmla="*/ 2147483647 h 20"/>
              <a:gd name="T4" fmla="*/ 2147483647 w 59"/>
              <a:gd name="T5" fmla="*/ 2147483647 h 20"/>
              <a:gd name="T6" fmla="*/ 0 w 59"/>
              <a:gd name="T7" fmla="*/ 2147483647 h 20"/>
              <a:gd name="T8" fmla="*/ 2147483647 w 59"/>
              <a:gd name="T9" fmla="*/ 2147483647 h 20"/>
              <a:gd name="T10" fmla="*/ 2147483647 w 59"/>
              <a:gd name="T11" fmla="*/ 2147483647 h 20"/>
              <a:gd name="T12" fmla="*/ 2147483647 w 59"/>
              <a:gd name="T13" fmla="*/ 2147483647 h 20"/>
              <a:gd name="T14" fmla="*/ 2147483647 w 59"/>
              <a:gd name="T15" fmla="*/ 2147483647 h 20"/>
              <a:gd name="T16" fmla="*/ 2147483647 w 59"/>
              <a:gd name="T17" fmla="*/ 0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"/>
              <a:gd name="T28" fmla="*/ 0 h 20"/>
              <a:gd name="T29" fmla="*/ 59 w 59"/>
              <a:gd name="T30" fmla="*/ 20 h 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" h="20">
                <a:moveTo>
                  <a:pt x="57" y="0"/>
                </a:moveTo>
                <a:lnTo>
                  <a:pt x="43" y="2"/>
                </a:lnTo>
                <a:lnTo>
                  <a:pt x="14" y="5"/>
                </a:lnTo>
                <a:lnTo>
                  <a:pt x="0" y="7"/>
                </a:lnTo>
                <a:lnTo>
                  <a:pt x="3" y="20"/>
                </a:lnTo>
                <a:lnTo>
                  <a:pt x="17" y="18"/>
                </a:lnTo>
                <a:lnTo>
                  <a:pt x="45" y="15"/>
                </a:lnTo>
                <a:lnTo>
                  <a:pt x="59" y="14"/>
                </a:lnTo>
                <a:lnTo>
                  <a:pt x="57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091" name="Freeform 38"/>
          <p:cNvSpPr>
            <a:spLocks/>
          </p:cNvSpPr>
          <p:nvPr/>
        </p:nvSpPr>
        <p:spPr bwMode="auto">
          <a:xfrm>
            <a:off x="3411538" y="3606800"/>
            <a:ext cx="92075" cy="38100"/>
          </a:xfrm>
          <a:custGeom>
            <a:avLst/>
            <a:gdLst>
              <a:gd name="T0" fmla="*/ 2147483647 w 58"/>
              <a:gd name="T1" fmla="*/ 0 h 24"/>
              <a:gd name="T2" fmla="*/ 2147483647 w 58"/>
              <a:gd name="T3" fmla="*/ 2147483647 h 24"/>
              <a:gd name="T4" fmla="*/ 2147483647 w 58"/>
              <a:gd name="T5" fmla="*/ 2147483647 h 24"/>
              <a:gd name="T6" fmla="*/ 0 w 58"/>
              <a:gd name="T7" fmla="*/ 2147483647 h 24"/>
              <a:gd name="T8" fmla="*/ 2147483647 w 58"/>
              <a:gd name="T9" fmla="*/ 2147483647 h 24"/>
              <a:gd name="T10" fmla="*/ 2147483647 w 58"/>
              <a:gd name="T11" fmla="*/ 2147483647 h 24"/>
              <a:gd name="T12" fmla="*/ 2147483647 w 58"/>
              <a:gd name="T13" fmla="*/ 2147483647 h 24"/>
              <a:gd name="T14" fmla="*/ 2147483647 w 58"/>
              <a:gd name="T15" fmla="*/ 2147483647 h 24"/>
              <a:gd name="T16" fmla="*/ 2147483647 w 58"/>
              <a:gd name="T17" fmla="*/ 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8"/>
              <a:gd name="T28" fmla="*/ 0 h 24"/>
              <a:gd name="T29" fmla="*/ 58 w 58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8" h="24">
                <a:moveTo>
                  <a:pt x="55" y="0"/>
                </a:moveTo>
                <a:lnTo>
                  <a:pt x="31" y="5"/>
                </a:lnTo>
                <a:lnTo>
                  <a:pt x="5" y="10"/>
                </a:lnTo>
                <a:lnTo>
                  <a:pt x="0" y="11"/>
                </a:lnTo>
                <a:lnTo>
                  <a:pt x="3" y="24"/>
                </a:lnTo>
                <a:lnTo>
                  <a:pt x="7" y="23"/>
                </a:lnTo>
                <a:lnTo>
                  <a:pt x="33" y="18"/>
                </a:lnTo>
                <a:lnTo>
                  <a:pt x="58" y="13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092" name="Freeform 39"/>
          <p:cNvSpPr>
            <a:spLocks/>
          </p:cNvSpPr>
          <p:nvPr/>
        </p:nvSpPr>
        <p:spPr bwMode="auto">
          <a:xfrm>
            <a:off x="3303588" y="3630613"/>
            <a:ext cx="88900" cy="42862"/>
          </a:xfrm>
          <a:custGeom>
            <a:avLst/>
            <a:gdLst>
              <a:gd name="T0" fmla="*/ 2147483647 w 56"/>
              <a:gd name="T1" fmla="*/ 0 h 27"/>
              <a:gd name="T2" fmla="*/ 2147483647 w 56"/>
              <a:gd name="T3" fmla="*/ 2147483647 h 27"/>
              <a:gd name="T4" fmla="*/ 2147483647 w 56"/>
              <a:gd name="T5" fmla="*/ 2147483647 h 27"/>
              <a:gd name="T6" fmla="*/ 2147483647 w 56"/>
              <a:gd name="T7" fmla="*/ 2147483647 h 27"/>
              <a:gd name="T8" fmla="*/ 0 w 56"/>
              <a:gd name="T9" fmla="*/ 2147483647 h 27"/>
              <a:gd name="T10" fmla="*/ 2147483647 w 56"/>
              <a:gd name="T11" fmla="*/ 2147483647 h 27"/>
              <a:gd name="T12" fmla="*/ 2147483647 w 56"/>
              <a:gd name="T13" fmla="*/ 2147483647 h 27"/>
              <a:gd name="T14" fmla="*/ 2147483647 w 56"/>
              <a:gd name="T15" fmla="*/ 2147483647 h 27"/>
              <a:gd name="T16" fmla="*/ 2147483647 w 56"/>
              <a:gd name="T17" fmla="*/ 2147483647 h 27"/>
              <a:gd name="T18" fmla="*/ 2147483647 w 56"/>
              <a:gd name="T19" fmla="*/ 2147483647 h 27"/>
              <a:gd name="T20" fmla="*/ 2147483647 w 56"/>
              <a:gd name="T21" fmla="*/ 0 h 2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"/>
              <a:gd name="T34" fmla="*/ 0 h 27"/>
              <a:gd name="T35" fmla="*/ 56 w 56"/>
              <a:gd name="T36" fmla="*/ 27 h 2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" h="27">
                <a:moveTo>
                  <a:pt x="54" y="0"/>
                </a:moveTo>
                <a:lnTo>
                  <a:pt x="48" y="1"/>
                </a:lnTo>
                <a:lnTo>
                  <a:pt x="47" y="1"/>
                </a:lnTo>
                <a:lnTo>
                  <a:pt x="22" y="7"/>
                </a:lnTo>
                <a:lnTo>
                  <a:pt x="0" y="14"/>
                </a:lnTo>
                <a:lnTo>
                  <a:pt x="5" y="27"/>
                </a:lnTo>
                <a:lnTo>
                  <a:pt x="27" y="21"/>
                </a:lnTo>
                <a:lnTo>
                  <a:pt x="52" y="14"/>
                </a:lnTo>
                <a:lnTo>
                  <a:pt x="51" y="14"/>
                </a:lnTo>
                <a:lnTo>
                  <a:pt x="56" y="13"/>
                </a:lnTo>
                <a:lnTo>
                  <a:pt x="5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093" name="Freeform 40"/>
          <p:cNvSpPr>
            <a:spLocks/>
          </p:cNvSpPr>
          <p:nvPr/>
        </p:nvSpPr>
        <p:spPr bwMode="auto">
          <a:xfrm>
            <a:off x="3201988" y="3660775"/>
            <a:ext cx="88900" cy="53975"/>
          </a:xfrm>
          <a:custGeom>
            <a:avLst/>
            <a:gdLst>
              <a:gd name="T0" fmla="*/ 2147483647 w 56"/>
              <a:gd name="T1" fmla="*/ 0 h 34"/>
              <a:gd name="T2" fmla="*/ 2147483647 w 56"/>
              <a:gd name="T3" fmla="*/ 2147483647 h 34"/>
              <a:gd name="T4" fmla="*/ 0 w 56"/>
              <a:gd name="T5" fmla="*/ 2147483647 h 34"/>
              <a:gd name="T6" fmla="*/ 2147483647 w 56"/>
              <a:gd name="T7" fmla="*/ 2147483647 h 34"/>
              <a:gd name="T8" fmla="*/ 2147483647 w 56"/>
              <a:gd name="T9" fmla="*/ 2147483647 h 34"/>
              <a:gd name="T10" fmla="*/ 2147483647 w 56"/>
              <a:gd name="T11" fmla="*/ 2147483647 h 34"/>
              <a:gd name="T12" fmla="*/ 2147483647 w 56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34"/>
              <a:gd name="T23" fmla="*/ 56 w 56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34">
                <a:moveTo>
                  <a:pt x="51" y="0"/>
                </a:moveTo>
                <a:lnTo>
                  <a:pt x="16" y="14"/>
                </a:lnTo>
                <a:lnTo>
                  <a:pt x="0" y="20"/>
                </a:lnTo>
                <a:lnTo>
                  <a:pt x="4" y="34"/>
                </a:lnTo>
                <a:lnTo>
                  <a:pt x="21" y="27"/>
                </a:lnTo>
                <a:lnTo>
                  <a:pt x="56" y="14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094" name="Freeform 41"/>
          <p:cNvSpPr>
            <a:spLocks/>
          </p:cNvSpPr>
          <p:nvPr/>
        </p:nvSpPr>
        <p:spPr bwMode="auto">
          <a:xfrm>
            <a:off x="3103563" y="3703638"/>
            <a:ext cx="88900" cy="58737"/>
          </a:xfrm>
          <a:custGeom>
            <a:avLst/>
            <a:gdLst>
              <a:gd name="T0" fmla="*/ 2147483647 w 56"/>
              <a:gd name="T1" fmla="*/ 0 h 37"/>
              <a:gd name="T2" fmla="*/ 2147483647 w 56"/>
              <a:gd name="T3" fmla="*/ 2147483647 h 37"/>
              <a:gd name="T4" fmla="*/ 2147483647 w 56"/>
              <a:gd name="T5" fmla="*/ 2147483647 h 37"/>
              <a:gd name="T6" fmla="*/ 0 w 56"/>
              <a:gd name="T7" fmla="*/ 2147483647 h 37"/>
              <a:gd name="T8" fmla="*/ 2147483647 w 56"/>
              <a:gd name="T9" fmla="*/ 2147483647 h 37"/>
              <a:gd name="T10" fmla="*/ 2147483647 w 56"/>
              <a:gd name="T11" fmla="*/ 2147483647 h 37"/>
              <a:gd name="T12" fmla="*/ 2147483647 w 56"/>
              <a:gd name="T13" fmla="*/ 2147483647 h 37"/>
              <a:gd name="T14" fmla="*/ 2147483647 w 56"/>
              <a:gd name="T15" fmla="*/ 2147483647 h 37"/>
              <a:gd name="T16" fmla="*/ 2147483647 w 56"/>
              <a:gd name="T17" fmla="*/ 0 h 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37"/>
              <a:gd name="T29" fmla="*/ 56 w 56"/>
              <a:gd name="T30" fmla="*/ 37 h 3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37">
                <a:moveTo>
                  <a:pt x="49" y="0"/>
                </a:moveTo>
                <a:lnTo>
                  <a:pt x="35" y="8"/>
                </a:lnTo>
                <a:lnTo>
                  <a:pt x="15" y="18"/>
                </a:lnTo>
                <a:lnTo>
                  <a:pt x="0" y="26"/>
                </a:lnTo>
                <a:lnTo>
                  <a:pt x="7" y="37"/>
                </a:lnTo>
                <a:lnTo>
                  <a:pt x="22" y="29"/>
                </a:lnTo>
                <a:lnTo>
                  <a:pt x="42" y="19"/>
                </a:lnTo>
                <a:lnTo>
                  <a:pt x="56" y="11"/>
                </a:lnTo>
                <a:lnTo>
                  <a:pt x="4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095" name="Freeform 42"/>
          <p:cNvSpPr>
            <a:spLocks/>
          </p:cNvSpPr>
          <p:nvPr/>
        </p:nvSpPr>
        <p:spPr bwMode="auto">
          <a:xfrm>
            <a:off x="3011488" y="3757613"/>
            <a:ext cx="84137" cy="68262"/>
          </a:xfrm>
          <a:custGeom>
            <a:avLst/>
            <a:gdLst>
              <a:gd name="T0" fmla="*/ 2147483647 w 53"/>
              <a:gd name="T1" fmla="*/ 0 h 43"/>
              <a:gd name="T2" fmla="*/ 2147483647 w 53"/>
              <a:gd name="T3" fmla="*/ 2147483647 h 43"/>
              <a:gd name="T4" fmla="*/ 2147483647 w 53"/>
              <a:gd name="T5" fmla="*/ 2147483647 h 43"/>
              <a:gd name="T6" fmla="*/ 2147483647 w 53"/>
              <a:gd name="T7" fmla="*/ 2147483647 h 43"/>
              <a:gd name="T8" fmla="*/ 0 w 53"/>
              <a:gd name="T9" fmla="*/ 2147483647 h 43"/>
              <a:gd name="T10" fmla="*/ 2147483647 w 53"/>
              <a:gd name="T11" fmla="*/ 2147483647 h 43"/>
              <a:gd name="T12" fmla="*/ 2147483647 w 53"/>
              <a:gd name="T13" fmla="*/ 2147483647 h 43"/>
              <a:gd name="T14" fmla="*/ 2147483647 w 53"/>
              <a:gd name="T15" fmla="*/ 2147483647 h 43"/>
              <a:gd name="T16" fmla="*/ 2147483647 w 53"/>
              <a:gd name="T17" fmla="*/ 2147483647 h 43"/>
              <a:gd name="T18" fmla="*/ 2147483647 w 53"/>
              <a:gd name="T19" fmla="*/ 2147483647 h 43"/>
              <a:gd name="T20" fmla="*/ 2147483647 w 53"/>
              <a:gd name="T21" fmla="*/ 0 h 4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"/>
              <a:gd name="T34" fmla="*/ 0 h 43"/>
              <a:gd name="T35" fmla="*/ 53 w 53"/>
              <a:gd name="T36" fmla="*/ 43 h 4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" h="43">
                <a:moveTo>
                  <a:pt x="46" y="0"/>
                </a:moveTo>
                <a:lnTo>
                  <a:pt x="35" y="7"/>
                </a:lnTo>
                <a:lnTo>
                  <a:pt x="34" y="7"/>
                </a:lnTo>
                <a:lnTo>
                  <a:pt x="17" y="20"/>
                </a:lnTo>
                <a:lnTo>
                  <a:pt x="0" y="32"/>
                </a:lnTo>
                <a:lnTo>
                  <a:pt x="10" y="43"/>
                </a:lnTo>
                <a:lnTo>
                  <a:pt x="26" y="31"/>
                </a:lnTo>
                <a:lnTo>
                  <a:pt x="44" y="18"/>
                </a:lnTo>
                <a:lnTo>
                  <a:pt x="42" y="18"/>
                </a:lnTo>
                <a:lnTo>
                  <a:pt x="53" y="11"/>
                </a:lnTo>
                <a:lnTo>
                  <a:pt x="4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096" name="Freeform 43"/>
          <p:cNvSpPr>
            <a:spLocks/>
          </p:cNvSpPr>
          <p:nvPr/>
        </p:nvSpPr>
        <p:spPr bwMode="auto">
          <a:xfrm>
            <a:off x="2933700" y="3824288"/>
            <a:ext cx="77788" cy="74612"/>
          </a:xfrm>
          <a:custGeom>
            <a:avLst/>
            <a:gdLst>
              <a:gd name="T0" fmla="*/ 2147483647 w 49"/>
              <a:gd name="T1" fmla="*/ 0 h 47"/>
              <a:gd name="T2" fmla="*/ 2147483647 w 49"/>
              <a:gd name="T3" fmla="*/ 2147483647 h 47"/>
              <a:gd name="T4" fmla="*/ 2147483647 w 49"/>
              <a:gd name="T5" fmla="*/ 2147483647 h 47"/>
              <a:gd name="T6" fmla="*/ 2147483647 w 49"/>
              <a:gd name="T7" fmla="*/ 2147483647 h 47"/>
              <a:gd name="T8" fmla="*/ 2147483647 w 49"/>
              <a:gd name="T9" fmla="*/ 2147483647 h 47"/>
              <a:gd name="T10" fmla="*/ 2147483647 w 49"/>
              <a:gd name="T11" fmla="*/ 2147483647 h 47"/>
              <a:gd name="T12" fmla="*/ 0 w 49"/>
              <a:gd name="T13" fmla="*/ 2147483647 h 47"/>
              <a:gd name="T14" fmla="*/ 2147483647 w 49"/>
              <a:gd name="T15" fmla="*/ 2147483647 h 47"/>
              <a:gd name="T16" fmla="*/ 2147483647 w 49"/>
              <a:gd name="T17" fmla="*/ 2147483647 h 47"/>
              <a:gd name="T18" fmla="*/ 2147483647 w 49"/>
              <a:gd name="T19" fmla="*/ 2147483647 h 47"/>
              <a:gd name="T20" fmla="*/ 2147483647 w 49"/>
              <a:gd name="T21" fmla="*/ 2147483647 h 47"/>
              <a:gd name="T22" fmla="*/ 2147483647 w 49"/>
              <a:gd name="T23" fmla="*/ 2147483647 h 47"/>
              <a:gd name="T24" fmla="*/ 2147483647 w 49"/>
              <a:gd name="T25" fmla="*/ 2147483647 h 47"/>
              <a:gd name="T26" fmla="*/ 2147483647 w 49"/>
              <a:gd name="T27" fmla="*/ 2147483647 h 47"/>
              <a:gd name="T28" fmla="*/ 2147483647 w 49"/>
              <a:gd name="T29" fmla="*/ 0 h 4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9"/>
              <a:gd name="T46" fmla="*/ 0 h 47"/>
              <a:gd name="T47" fmla="*/ 49 w 49"/>
              <a:gd name="T48" fmla="*/ 47 h 4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9" h="47">
                <a:moveTo>
                  <a:pt x="40" y="0"/>
                </a:moveTo>
                <a:lnTo>
                  <a:pt x="34" y="6"/>
                </a:lnTo>
                <a:lnTo>
                  <a:pt x="19" y="19"/>
                </a:lnTo>
                <a:lnTo>
                  <a:pt x="17" y="19"/>
                </a:lnTo>
                <a:lnTo>
                  <a:pt x="5" y="33"/>
                </a:lnTo>
                <a:lnTo>
                  <a:pt x="6" y="33"/>
                </a:lnTo>
                <a:lnTo>
                  <a:pt x="0" y="39"/>
                </a:lnTo>
                <a:lnTo>
                  <a:pt x="9" y="47"/>
                </a:lnTo>
                <a:lnTo>
                  <a:pt x="15" y="42"/>
                </a:lnTo>
                <a:lnTo>
                  <a:pt x="16" y="42"/>
                </a:lnTo>
                <a:lnTo>
                  <a:pt x="29" y="28"/>
                </a:lnTo>
                <a:lnTo>
                  <a:pt x="28" y="28"/>
                </a:lnTo>
                <a:lnTo>
                  <a:pt x="43" y="14"/>
                </a:lnTo>
                <a:lnTo>
                  <a:pt x="49" y="9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097" name="Freeform 44"/>
          <p:cNvSpPr>
            <a:spLocks/>
          </p:cNvSpPr>
          <p:nvPr/>
        </p:nvSpPr>
        <p:spPr bwMode="auto">
          <a:xfrm>
            <a:off x="2873375" y="3905250"/>
            <a:ext cx="63500" cy="82550"/>
          </a:xfrm>
          <a:custGeom>
            <a:avLst/>
            <a:gdLst>
              <a:gd name="T0" fmla="*/ 2147483647 w 40"/>
              <a:gd name="T1" fmla="*/ 0 h 52"/>
              <a:gd name="T2" fmla="*/ 2147483647 w 40"/>
              <a:gd name="T3" fmla="*/ 2147483647 h 52"/>
              <a:gd name="T4" fmla="*/ 2147483647 w 40"/>
              <a:gd name="T5" fmla="*/ 2147483647 h 52"/>
              <a:gd name="T6" fmla="*/ 0 w 40"/>
              <a:gd name="T7" fmla="*/ 2147483647 h 52"/>
              <a:gd name="T8" fmla="*/ 2147483647 w 40"/>
              <a:gd name="T9" fmla="*/ 2147483647 h 52"/>
              <a:gd name="T10" fmla="*/ 2147483647 w 40"/>
              <a:gd name="T11" fmla="*/ 2147483647 h 52"/>
              <a:gd name="T12" fmla="*/ 2147483647 w 40"/>
              <a:gd name="T13" fmla="*/ 2147483647 h 52"/>
              <a:gd name="T14" fmla="*/ 2147483647 w 40"/>
              <a:gd name="T15" fmla="*/ 2147483647 h 52"/>
              <a:gd name="T16" fmla="*/ 2147483647 w 40"/>
              <a:gd name="T17" fmla="*/ 0 h 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52"/>
              <a:gd name="T29" fmla="*/ 40 w 40"/>
              <a:gd name="T30" fmla="*/ 52 h 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52">
                <a:moveTo>
                  <a:pt x="29" y="0"/>
                </a:moveTo>
                <a:lnTo>
                  <a:pt x="19" y="13"/>
                </a:lnTo>
                <a:lnTo>
                  <a:pt x="9" y="28"/>
                </a:lnTo>
                <a:lnTo>
                  <a:pt x="0" y="45"/>
                </a:lnTo>
                <a:lnTo>
                  <a:pt x="12" y="52"/>
                </a:lnTo>
                <a:lnTo>
                  <a:pt x="20" y="35"/>
                </a:lnTo>
                <a:lnTo>
                  <a:pt x="31" y="20"/>
                </a:lnTo>
                <a:lnTo>
                  <a:pt x="40" y="6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098" name="Freeform 45"/>
          <p:cNvSpPr>
            <a:spLocks/>
          </p:cNvSpPr>
          <p:nvPr/>
        </p:nvSpPr>
        <p:spPr bwMode="auto">
          <a:xfrm>
            <a:off x="2838450" y="3994150"/>
            <a:ext cx="46038" cy="88900"/>
          </a:xfrm>
          <a:custGeom>
            <a:avLst/>
            <a:gdLst>
              <a:gd name="T0" fmla="*/ 2147483647 w 29"/>
              <a:gd name="T1" fmla="*/ 0 h 56"/>
              <a:gd name="T2" fmla="*/ 2147483647 w 29"/>
              <a:gd name="T3" fmla="*/ 2147483647 h 56"/>
              <a:gd name="T4" fmla="*/ 2147483647 w 29"/>
              <a:gd name="T5" fmla="*/ 2147483647 h 56"/>
              <a:gd name="T6" fmla="*/ 2147483647 w 29"/>
              <a:gd name="T7" fmla="*/ 2147483647 h 56"/>
              <a:gd name="T8" fmla="*/ 2147483647 w 29"/>
              <a:gd name="T9" fmla="*/ 2147483647 h 56"/>
              <a:gd name="T10" fmla="*/ 2147483647 w 29"/>
              <a:gd name="T11" fmla="*/ 2147483647 h 56"/>
              <a:gd name="T12" fmla="*/ 0 w 29"/>
              <a:gd name="T13" fmla="*/ 2147483647 h 56"/>
              <a:gd name="T14" fmla="*/ 2147483647 w 29"/>
              <a:gd name="T15" fmla="*/ 2147483647 h 56"/>
              <a:gd name="T16" fmla="*/ 2147483647 w 29"/>
              <a:gd name="T17" fmla="*/ 2147483647 h 56"/>
              <a:gd name="T18" fmla="*/ 2147483647 w 29"/>
              <a:gd name="T19" fmla="*/ 2147483647 h 56"/>
              <a:gd name="T20" fmla="*/ 2147483647 w 29"/>
              <a:gd name="T21" fmla="*/ 2147483647 h 56"/>
              <a:gd name="T22" fmla="*/ 2147483647 w 29"/>
              <a:gd name="T23" fmla="*/ 2147483647 h 56"/>
              <a:gd name="T24" fmla="*/ 2147483647 w 29"/>
              <a:gd name="T25" fmla="*/ 2147483647 h 56"/>
              <a:gd name="T26" fmla="*/ 2147483647 w 29"/>
              <a:gd name="T27" fmla="*/ 2147483647 h 56"/>
              <a:gd name="T28" fmla="*/ 2147483647 w 29"/>
              <a:gd name="T29" fmla="*/ 0 h 5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9"/>
              <a:gd name="T46" fmla="*/ 0 h 56"/>
              <a:gd name="T47" fmla="*/ 29 w 29"/>
              <a:gd name="T48" fmla="*/ 56 h 5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9" h="56">
                <a:moveTo>
                  <a:pt x="18" y="0"/>
                </a:moveTo>
                <a:lnTo>
                  <a:pt x="15" y="4"/>
                </a:lnTo>
                <a:lnTo>
                  <a:pt x="14" y="6"/>
                </a:lnTo>
                <a:lnTo>
                  <a:pt x="7" y="22"/>
                </a:lnTo>
                <a:lnTo>
                  <a:pt x="7" y="23"/>
                </a:lnTo>
                <a:lnTo>
                  <a:pt x="2" y="41"/>
                </a:lnTo>
                <a:lnTo>
                  <a:pt x="0" y="54"/>
                </a:lnTo>
                <a:lnTo>
                  <a:pt x="14" y="56"/>
                </a:lnTo>
                <a:lnTo>
                  <a:pt x="17" y="43"/>
                </a:lnTo>
                <a:lnTo>
                  <a:pt x="21" y="25"/>
                </a:lnTo>
                <a:lnTo>
                  <a:pt x="21" y="26"/>
                </a:lnTo>
                <a:lnTo>
                  <a:pt x="28" y="10"/>
                </a:lnTo>
                <a:lnTo>
                  <a:pt x="27" y="11"/>
                </a:lnTo>
                <a:lnTo>
                  <a:pt x="29" y="7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099" name="Freeform 46"/>
          <p:cNvSpPr>
            <a:spLocks/>
          </p:cNvSpPr>
          <p:nvPr/>
        </p:nvSpPr>
        <p:spPr bwMode="auto">
          <a:xfrm>
            <a:off x="2833688" y="4100513"/>
            <a:ext cx="23812" cy="42862"/>
          </a:xfrm>
          <a:custGeom>
            <a:avLst/>
            <a:gdLst>
              <a:gd name="T0" fmla="*/ 2147483647 w 15"/>
              <a:gd name="T1" fmla="*/ 0 h 27"/>
              <a:gd name="T2" fmla="*/ 0 w 15"/>
              <a:gd name="T3" fmla="*/ 2147483647 h 27"/>
              <a:gd name="T4" fmla="*/ 0 w 15"/>
              <a:gd name="T5" fmla="*/ 2147483647 h 27"/>
              <a:gd name="T6" fmla="*/ 2147483647 w 15"/>
              <a:gd name="T7" fmla="*/ 2147483647 h 27"/>
              <a:gd name="T8" fmla="*/ 2147483647 w 15"/>
              <a:gd name="T9" fmla="*/ 2147483647 h 27"/>
              <a:gd name="T10" fmla="*/ 2147483647 w 15"/>
              <a:gd name="T11" fmla="*/ 2147483647 h 27"/>
              <a:gd name="T12" fmla="*/ 2147483647 w 15"/>
              <a:gd name="T13" fmla="*/ 2147483647 h 27"/>
              <a:gd name="T14" fmla="*/ 2147483647 w 15"/>
              <a:gd name="T15" fmla="*/ 0 h 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"/>
              <a:gd name="T25" fmla="*/ 0 h 27"/>
              <a:gd name="T26" fmla="*/ 15 w 15"/>
              <a:gd name="T27" fmla="*/ 27 h 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" h="27">
                <a:moveTo>
                  <a:pt x="1" y="0"/>
                </a:moveTo>
                <a:lnTo>
                  <a:pt x="0" y="8"/>
                </a:lnTo>
                <a:lnTo>
                  <a:pt x="0" y="27"/>
                </a:lnTo>
                <a:lnTo>
                  <a:pt x="14" y="27"/>
                </a:lnTo>
                <a:lnTo>
                  <a:pt x="14" y="9"/>
                </a:lnTo>
                <a:lnTo>
                  <a:pt x="14" y="10"/>
                </a:lnTo>
                <a:lnTo>
                  <a:pt x="15" y="2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00" name="Rectangle 49"/>
          <p:cNvSpPr>
            <a:spLocks noChangeArrowheads="1"/>
          </p:cNvSpPr>
          <p:nvPr/>
        </p:nvSpPr>
        <p:spPr bwMode="auto">
          <a:xfrm>
            <a:off x="6042025" y="3019425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8000FF"/>
                </a:solidFill>
              </a:rPr>
              <a:t>NO</a:t>
            </a:r>
            <a:endParaRPr lang="fr-FR"/>
          </a:p>
        </p:txBody>
      </p:sp>
      <p:sp>
        <p:nvSpPr>
          <p:cNvPr id="387101" name="Rectangle 50"/>
          <p:cNvSpPr>
            <a:spLocks noChangeArrowheads="1"/>
          </p:cNvSpPr>
          <p:nvPr/>
        </p:nvSpPr>
        <p:spPr bwMode="auto">
          <a:xfrm>
            <a:off x="6303963" y="307022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8000FF"/>
                </a:solidFill>
              </a:rPr>
              <a:t>2</a:t>
            </a:r>
            <a:endParaRPr lang="fr-FR"/>
          </a:p>
        </p:txBody>
      </p:sp>
      <p:sp>
        <p:nvSpPr>
          <p:cNvPr id="387102" name="Rectangle 51"/>
          <p:cNvSpPr>
            <a:spLocks noChangeArrowheads="1"/>
          </p:cNvSpPr>
          <p:nvPr/>
        </p:nvSpPr>
        <p:spPr bwMode="auto">
          <a:xfrm>
            <a:off x="5440363" y="3019425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8000FF"/>
                </a:solidFill>
              </a:rPr>
              <a:t>NO</a:t>
            </a:r>
            <a:endParaRPr lang="fr-FR"/>
          </a:p>
        </p:txBody>
      </p:sp>
      <p:sp>
        <p:nvSpPr>
          <p:cNvPr id="387103" name="Rectangle 53"/>
          <p:cNvSpPr>
            <a:spLocks noChangeArrowheads="1"/>
          </p:cNvSpPr>
          <p:nvPr/>
        </p:nvSpPr>
        <p:spPr bwMode="auto">
          <a:xfrm>
            <a:off x="5032375" y="2540000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FF0000"/>
                </a:solidFill>
              </a:rPr>
              <a:t>O</a:t>
            </a:r>
            <a:endParaRPr lang="fr-FR"/>
          </a:p>
        </p:txBody>
      </p:sp>
      <p:sp>
        <p:nvSpPr>
          <p:cNvPr id="387104" name="Rectangle 54"/>
          <p:cNvSpPr>
            <a:spLocks noChangeArrowheads="1"/>
          </p:cNvSpPr>
          <p:nvPr/>
        </p:nvSpPr>
        <p:spPr bwMode="auto">
          <a:xfrm>
            <a:off x="5165725" y="25908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FF0000"/>
                </a:solidFill>
              </a:rPr>
              <a:t>3</a:t>
            </a:r>
            <a:endParaRPr lang="fr-FR"/>
          </a:p>
        </p:txBody>
      </p:sp>
      <p:sp>
        <p:nvSpPr>
          <p:cNvPr id="387105" name="Freeform 55"/>
          <p:cNvSpPr>
            <a:spLocks/>
          </p:cNvSpPr>
          <p:nvPr/>
        </p:nvSpPr>
        <p:spPr bwMode="auto">
          <a:xfrm>
            <a:off x="4876800" y="2466975"/>
            <a:ext cx="414338" cy="357188"/>
          </a:xfrm>
          <a:custGeom>
            <a:avLst/>
            <a:gdLst>
              <a:gd name="T0" fmla="*/ 0 w 261"/>
              <a:gd name="T1" fmla="*/ 0 h 225"/>
              <a:gd name="T2" fmla="*/ 0 w 261"/>
              <a:gd name="T3" fmla="*/ 2147483647 h 225"/>
              <a:gd name="T4" fmla="*/ 2147483647 w 261"/>
              <a:gd name="T5" fmla="*/ 2147483647 h 225"/>
              <a:gd name="T6" fmla="*/ 2147483647 w 261"/>
              <a:gd name="T7" fmla="*/ 0 h 225"/>
              <a:gd name="T8" fmla="*/ 0 w 261"/>
              <a:gd name="T9" fmla="*/ 0 h 225"/>
              <a:gd name="T10" fmla="*/ 2147483647 w 261"/>
              <a:gd name="T11" fmla="*/ 2147483647 h 225"/>
              <a:gd name="T12" fmla="*/ 2147483647 w 261"/>
              <a:gd name="T13" fmla="*/ 2147483647 h 225"/>
              <a:gd name="T14" fmla="*/ 2147483647 w 261"/>
              <a:gd name="T15" fmla="*/ 2147483647 h 225"/>
              <a:gd name="T16" fmla="*/ 2147483647 w 261"/>
              <a:gd name="T17" fmla="*/ 2147483647 h 225"/>
              <a:gd name="T18" fmla="*/ 2147483647 w 261"/>
              <a:gd name="T19" fmla="*/ 2147483647 h 225"/>
              <a:gd name="T20" fmla="*/ 2147483647 w 261"/>
              <a:gd name="T21" fmla="*/ 2147483647 h 225"/>
              <a:gd name="T22" fmla="*/ 2147483647 w 261"/>
              <a:gd name="T23" fmla="*/ 2147483647 h 225"/>
              <a:gd name="T24" fmla="*/ 2147483647 w 261"/>
              <a:gd name="T25" fmla="*/ 2147483647 h 225"/>
              <a:gd name="T26" fmla="*/ 2147483647 w 261"/>
              <a:gd name="T27" fmla="*/ 2147483647 h 225"/>
              <a:gd name="T28" fmla="*/ 0 w 261"/>
              <a:gd name="T29" fmla="*/ 0 h 2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61"/>
              <a:gd name="T46" fmla="*/ 0 h 225"/>
              <a:gd name="T47" fmla="*/ 261 w 261"/>
              <a:gd name="T48" fmla="*/ 225 h 22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61" h="225">
                <a:moveTo>
                  <a:pt x="0" y="0"/>
                </a:moveTo>
                <a:lnTo>
                  <a:pt x="0" y="225"/>
                </a:lnTo>
                <a:lnTo>
                  <a:pt x="261" y="225"/>
                </a:lnTo>
                <a:lnTo>
                  <a:pt x="261" y="0"/>
                </a:lnTo>
                <a:lnTo>
                  <a:pt x="0" y="0"/>
                </a:lnTo>
                <a:lnTo>
                  <a:pt x="7" y="13"/>
                </a:lnTo>
                <a:lnTo>
                  <a:pt x="254" y="13"/>
                </a:lnTo>
                <a:lnTo>
                  <a:pt x="247" y="7"/>
                </a:lnTo>
                <a:lnTo>
                  <a:pt x="247" y="219"/>
                </a:lnTo>
                <a:lnTo>
                  <a:pt x="254" y="212"/>
                </a:lnTo>
                <a:lnTo>
                  <a:pt x="7" y="212"/>
                </a:lnTo>
                <a:lnTo>
                  <a:pt x="14" y="219"/>
                </a:lnTo>
                <a:lnTo>
                  <a:pt x="14" y="7"/>
                </a:lnTo>
                <a:lnTo>
                  <a:pt x="7" y="1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06" name="Rectangle 56"/>
          <p:cNvSpPr>
            <a:spLocks noChangeArrowheads="1"/>
          </p:cNvSpPr>
          <p:nvPr/>
        </p:nvSpPr>
        <p:spPr bwMode="auto">
          <a:xfrm>
            <a:off x="2936875" y="2581275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A161"/>
                </a:solidFill>
              </a:rPr>
              <a:t>OH</a:t>
            </a:r>
            <a:endParaRPr lang="fr-FR"/>
          </a:p>
        </p:txBody>
      </p:sp>
      <p:sp>
        <p:nvSpPr>
          <p:cNvPr id="387107" name="Rectangle 57"/>
          <p:cNvSpPr>
            <a:spLocks noChangeArrowheads="1"/>
          </p:cNvSpPr>
          <p:nvPr/>
        </p:nvSpPr>
        <p:spPr bwMode="auto">
          <a:xfrm>
            <a:off x="2792413" y="4159250"/>
            <a:ext cx="2571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RH</a:t>
            </a:r>
            <a:endParaRPr lang="fr-FR"/>
          </a:p>
        </p:txBody>
      </p:sp>
      <p:sp>
        <p:nvSpPr>
          <p:cNvPr id="387108" name="Rectangle 60"/>
          <p:cNvSpPr>
            <a:spLocks noChangeArrowheads="1"/>
          </p:cNvSpPr>
          <p:nvPr/>
        </p:nvSpPr>
        <p:spPr bwMode="auto">
          <a:xfrm>
            <a:off x="4052888" y="3506788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A161"/>
                </a:solidFill>
              </a:rPr>
              <a:t>RO</a:t>
            </a:r>
            <a:endParaRPr lang="fr-FR"/>
          </a:p>
        </p:txBody>
      </p:sp>
      <p:sp>
        <p:nvSpPr>
          <p:cNvPr id="387109" name="Rectangle 61"/>
          <p:cNvSpPr>
            <a:spLocks noChangeArrowheads="1"/>
          </p:cNvSpPr>
          <p:nvPr/>
        </p:nvSpPr>
        <p:spPr bwMode="auto">
          <a:xfrm>
            <a:off x="4318000" y="35560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A161"/>
                </a:solidFill>
              </a:rPr>
              <a:t>2</a:t>
            </a:r>
            <a:endParaRPr lang="fr-FR"/>
          </a:p>
        </p:txBody>
      </p:sp>
      <p:sp>
        <p:nvSpPr>
          <p:cNvPr id="387110" name="Rectangle 62"/>
          <p:cNvSpPr>
            <a:spLocks noChangeArrowheads="1"/>
          </p:cNvSpPr>
          <p:nvPr/>
        </p:nvSpPr>
        <p:spPr bwMode="auto">
          <a:xfrm>
            <a:off x="6243638" y="3529013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A161"/>
                </a:solidFill>
              </a:rPr>
              <a:t>RO</a:t>
            </a:r>
            <a:endParaRPr lang="fr-FR"/>
          </a:p>
        </p:txBody>
      </p:sp>
      <p:sp>
        <p:nvSpPr>
          <p:cNvPr id="387111" name="Rectangle 63"/>
          <p:cNvSpPr>
            <a:spLocks noChangeArrowheads="1"/>
          </p:cNvSpPr>
          <p:nvPr/>
        </p:nvSpPr>
        <p:spPr bwMode="auto">
          <a:xfrm>
            <a:off x="4449763" y="3605213"/>
            <a:ext cx="1671637" cy="206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7112" name="Freeform 64"/>
          <p:cNvSpPr>
            <a:spLocks/>
          </p:cNvSpPr>
          <p:nvPr/>
        </p:nvSpPr>
        <p:spPr bwMode="auto">
          <a:xfrm>
            <a:off x="6029325" y="3571875"/>
            <a:ext cx="92075" cy="87313"/>
          </a:xfrm>
          <a:custGeom>
            <a:avLst/>
            <a:gdLst>
              <a:gd name="T0" fmla="*/ 0 w 58"/>
              <a:gd name="T1" fmla="*/ 2147483647 h 55"/>
              <a:gd name="T2" fmla="*/ 2147483647 w 58"/>
              <a:gd name="T3" fmla="*/ 2147483647 h 55"/>
              <a:gd name="T4" fmla="*/ 0 w 58"/>
              <a:gd name="T5" fmla="*/ 0 h 55"/>
              <a:gd name="T6" fmla="*/ 2147483647 w 58"/>
              <a:gd name="T7" fmla="*/ 2147483647 h 55"/>
              <a:gd name="T8" fmla="*/ 0 w 58"/>
              <a:gd name="T9" fmla="*/ 2147483647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55"/>
              <a:gd name="T17" fmla="*/ 58 w 58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55">
                <a:moveTo>
                  <a:pt x="0" y="55"/>
                </a:moveTo>
                <a:lnTo>
                  <a:pt x="58" y="28"/>
                </a:lnTo>
                <a:lnTo>
                  <a:pt x="0" y="0"/>
                </a:lnTo>
                <a:lnTo>
                  <a:pt x="29" y="28"/>
                </a:lnTo>
                <a:lnTo>
                  <a:pt x="0" y="5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13" name="Freeform 65"/>
          <p:cNvSpPr>
            <a:spLocks/>
          </p:cNvSpPr>
          <p:nvPr/>
        </p:nvSpPr>
        <p:spPr bwMode="auto">
          <a:xfrm>
            <a:off x="5972175" y="3533775"/>
            <a:ext cx="174625" cy="165100"/>
          </a:xfrm>
          <a:custGeom>
            <a:avLst/>
            <a:gdLst>
              <a:gd name="T0" fmla="*/ 0 w 110"/>
              <a:gd name="T1" fmla="*/ 2147483647 h 104"/>
              <a:gd name="T2" fmla="*/ 2147483647 w 110"/>
              <a:gd name="T3" fmla="*/ 2147483647 h 104"/>
              <a:gd name="T4" fmla="*/ 0 w 110"/>
              <a:gd name="T5" fmla="*/ 0 h 104"/>
              <a:gd name="T6" fmla="*/ 2147483647 w 110"/>
              <a:gd name="T7" fmla="*/ 2147483647 h 104"/>
              <a:gd name="T8" fmla="*/ 2147483647 w 110"/>
              <a:gd name="T9" fmla="*/ 2147483647 h 104"/>
              <a:gd name="T10" fmla="*/ 0 w 110"/>
              <a:gd name="T11" fmla="*/ 2147483647 h 104"/>
              <a:gd name="T12" fmla="*/ 2147483647 w 110"/>
              <a:gd name="T13" fmla="*/ 2147483647 h 104"/>
              <a:gd name="T14" fmla="*/ 2147483647 w 110"/>
              <a:gd name="T15" fmla="*/ 2147483647 h 104"/>
              <a:gd name="T16" fmla="*/ 2147483647 w 110"/>
              <a:gd name="T17" fmla="*/ 2147483647 h 104"/>
              <a:gd name="T18" fmla="*/ 2147483647 w 110"/>
              <a:gd name="T19" fmla="*/ 2147483647 h 104"/>
              <a:gd name="T20" fmla="*/ 2147483647 w 110"/>
              <a:gd name="T21" fmla="*/ 2147483647 h 104"/>
              <a:gd name="T22" fmla="*/ 2147483647 w 110"/>
              <a:gd name="T23" fmla="*/ 2147483647 h 104"/>
              <a:gd name="T24" fmla="*/ 2147483647 w 110"/>
              <a:gd name="T25" fmla="*/ 2147483647 h 104"/>
              <a:gd name="T26" fmla="*/ 2147483647 w 110"/>
              <a:gd name="T27" fmla="*/ 2147483647 h 104"/>
              <a:gd name="T28" fmla="*/ 0 w 110"/>
              <a:gd name="T29" fmla="*/ 2147483647 h 10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0"/>
              <a:gd name="T46" fmla="*/ 0 h 104"/>
              <a:gd name="T47" fmla="*/ 110 w 110"/>
              <a:gd name="T48" fmla="*/ 104 h 10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0" h="104">
                <a:moveTo>
                  <a:pt x="0" y="104"/>
                </a:moveTo>
                <a:lnTo>
                  <a:pt x="110" y="52"/>
                </a:lnTo>
                <a:lnTo>
                  <a:pt x="0" y="0"/>
                </a:lnTo>
                <a:lnTo>
                  <a:pt x="60" y="56"/>
                </a:lnTo>
                <a:lnTo>
                  <a:pt x="60" y="47"/>
                </a:lnTo>
                <a:lnTo>
                  <a:pt x="0" y="104"/>
                </a:lnTo>
                <a:lnTo>
                  <a:pt x="40" y="84"/>
                </a:lnTo>
                <a:lnTo>
                  <a:pt x="74" y="52"/>
                </a:lnTo>
                <a:lnTo>
                  <a:pt x="40" y="20"/>
                </a:lnTo>
                <a:lnTo>
                  <a:pt x="32" y="30"/>
                </a:lnTo>
                <a:lnTo>
                  <a:pt x="91" y="57"/>
                </a:lnTo>
                <a:lnTo>
                  <a:pt x="91" y="46"/>
                </a:lnTo>
                <a:lnTo>
                  <a:pt x="32" y="74"/>
                </a:lnTo>
                <a:lnTo>
                  <a:pt x="40" y="84"/>
                </a:lnTo>
                <a:lnTo>
                  <a:pt x="0" y="10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14" name="Freeform 67"/>
          <p:cNvSpPr>
            <a:spLocks/>
          </p:cNvSpPr>
          <p:nvPr/>
        </p:nvSpPr>
        <p:spPr bwMode="auto">
          <a:xfrm>
            <a:off x="2967038" y="2430463"/>
            <a:ext cx="93662" cy="88900"/>
          </a:xfrm>
          <a:custGeom>
            <a:avLst/>
            <a:gdLst>
              <a:gd name="T0" fmla="*/ 2147483647 w 59"/>
              <a:gd name="T1" fmla="*/ 2147483647 h 56"/>
              <a:gd name="T2" fmla="*/ 2147483647 w 59"/>
              <a:gd name="T3" fmla="*/ 2147483647 h 56"/>
              <a:gd name="T4" fmla="*/ 0 w 59"/>
              <a:gd name="T5" fmla="*/ 0 h 56"/>
              <a:gd name="T6" fmla="*/ 2147483647 w 59"/>
              <a:gd name="T7" fmla="*/ 2147483647 h 56"/>
              <a:gd name="T8" fmla="*/ 2147483647 w 59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6"/>
              <a:gd name="T17" fmla="*/ 59 w 59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6">
                <a:moveTo>
                  <a:pt x="59" y="3"/>
                </a:moveTo>
                <a:lnTo>
                  <a:pt x="26" y="56"/>
                </a:lnTo>
                <a:lnTo>
                  <a:pt x="0" y="0"/>
                </a:lnTo>
                <a:lnTo>
                  <a:pt x="28" y="30"/>
                </a:lnTo>
                <a:lnTo>
                  <a:pt x="59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15" name="Freeform 68"/>
          <p:cNvSpPr>
            <a:spLocks/>
          </p:cNvSpPr>
          <p:nvPr/>
        </p:nvSpPr>
        <p:spPr bwMode="auto">
          <a:xfrm>
            <a:off x="2930525" y="2376488"/>
            <a:ext cx="176213" cy="166687"/>
          </a:xfrm>
          <a:custGeom>
            <a:avLst/>
            <a:gdLst>
              <a:gd name="T0" fmla="*/ 2147483647 w 111"/>
              <a:gd name="T1" fmla="*/ 2147483647 h 105"/>
              <a:gd name="T2" fmla="*/ 2147483647 w 111"/>
              <a:gd name="T3" fmla="*/ 2147483647 h 105"/>
              <a:gd name="T4" fmla="*/ 2147483647 w 111"/>
              <a:gd name="T5" fmla="*/ 2147483647 h 105"/>
              <a:gd name="T6" fmla="*/ 2147483647 w 111"/>
              <a:gd name="T7" fmla="*/ 2147483647 h 105"/>
              <a:gd name="T8" fmla="*/ 2147483647 w 111"/>
              <a:gd name="T9" fmla="*/ 2147483647 h 105"/>
              <a:gd name="T10" fmla="*/ 2147483647 w 111"/>
              <a:gd name="T11" fmla="*/ 2147483647 h 105"/>
              <a:gd name="T12" fmla="*/ 2147483647 w 111"/>
              <a:gd name="T13" fmla="*/ 2147483647 h 105"/>
              <a:gd name="T14" fmla="*/ 2147483647 w 111"/>
              <a:gd name="T15" fmla="*/ 2147483647 h 105"/>
              <a:gd name="T16" fmla="*/ 2147483647 w 111"/>
              <a:gd name="T17" fmla="*/ 2147483647 h 105"/>
              <a:gd name="T18" fmla="*/ 2147483647 w 111"/>
              <a:gd name="T19" fmla="*/ 2147483647 h 105"/>
              <a:gd name="T20" fmla="*/ 2147483647 w 111"/>
              <a:gd name="T21" fmla="*/ 2147483647 h 105"/>
              <a:gd name="T22" fmla="*/ 0 w 111"/>
              <a:gd name="T23" fmla="*/ 0 h 105"/>
              <a:gd name="T24" fmla="*/ 2147483647 w 111"/>
              <a:gd name="T25" fmla="*/ 2147483647 h 105"/>
              <a:gd name="T26" fmla="*/ 2147483647 w 111"/>
              <a:gd name="T27" fmla="*/ 2147483647 h 105"/>
              <a:gd name="T28" fmla="*/ 2147483647 w 111"/>
              <a:gd name="T29" fmla="*/ 2147483647 h 1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1"/>
              <a:gd name="T46" fmla="*/ 0 h 105"/>
              <a:gd name="T47" fmla="*/ 111 w 111"/>
              <a:gd name="T48" fmla="*/ 105 h 10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1" h="105">
                <a:moveTo>
                  <a:pt x="86" y="42"/>
                </a:moveTo>
                <a:lnTo>
                  <a:pt x="76" y="34"/>
                </a:lnTo>
                <a:lnTo>
                  <a:pt x="43" y="87"/>
                </a:lnTo>
                <a:lnTo>
                  <a:pt x="56" y="88"/>
                </a:lnTo>
                <a:lnTo>
                  <a:pt x="30" y="32"/>
                </a:lnTo>
                <a:lnTo>
                  <a:pt x="18" y="38"/>
                </a:lnTo>
                <a:lnTo>
                  <a:pt x="51" y="73"/>
                </a:lnTo>
                <a:lnTo>
                  <a:pt x="86" y="42"/>
                </a:lnTo>
                <a:lnTo>
                  <a:pt x="111" y="3"/>
                </a:lnTo>
                <a:lnTo>
                  <a:pt x="46" y="59"/>
                </a:lnTo>
                <a:lnTo>
                  <a:pt x="56" y="59"/>
                </a:lnTo>
                <a:lnTo>
                  <a:pt x="0" y="0"/>
                </a:lnTo>
                <a:lnTo>
                  <a:pt x="48" y="105"/>
                </a:lnTo>
                <a:lnTo>
                  <a:pt x="111" y="3"/>
                </a:lnTo>
                <a:lnTo>
                  <a:pt x="86" y="4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16" name="Freeform 72"/>
          <p:cNvSpPr>
            <a:spLocks/>
          </p:cNvSpPr>
          <p:nvPr/>
        </p:nvSpPr>
        <p:spPr bwMode="auto">
          <a:xfrm>
            <a:off x="2978150" y="2803525"/>
            <a:ext cx="935038" cy="835025"/>
          </a:xfrm>
          <a:custGeom>
            <a:avLst/>
            <a:gdLst>
              <a:gd name="T0" fmla="*/ 0 w 589"/>
              <a:gd name="T1" fmla="*/ 0 h 526"/>
              <a:gd name="T2" fmla="*/ 0 w 589"/>
              <a:gd name="T3" fmla="*/ 2147483647 h 526"/>
              <a:gd name="T4" fmla="*/ 2147483647 w 589"/>
              <a:gd name="T5" fmla="*/ 2147483647 h 526"/>
              <a:gd name="T6" fmla="*/ 2147483647 w 589"/>
              <a:gd name="T7" fmla="*/ 2147483647 h 526"/>
              <a:gd name="T8" fmla="*/ 2147483647 w 589"/>
              <a:gd name="T9" fmla="*/ 2147483647 h 526"/>
              <a:gd name="T10" fmla="*/ 2147483647 w 589"/>
              <a:gd name="T11" fmla="*/ 2147483647 h 526"/>
              <a:gd name="T12" fmla="*/ 2147483647 w 589"/>
              <a:gd name="T13" fmla="*/ 2147483647 h 526"/>
              <a:gd name="T14" fmla="*/ 2147483647 w 589"/>
              <a:gd name="T15" fmla="*/ 2147483647 h 526"/>
              <a:gd name="T16" fmla="*/ 2147483647 w 589"/>
              <a:gd name="T17" fmla="*/ 2147483647 h 526"/>
              <a:gd name="T18" fmla="*/ 2147483647 w 589"/>
              <a:gd name="T19" fmla="*/ 2147483647 h 526"/>
              <a:gd name="T20" fmla="*/ 2147483647 w 589"/>
              <a:gd name="T21" fmla="*/ 2147483647 h 526"/>
              <a:gd name="T22" fmla="*/ 2147483647 w 589"/>
              <a:gd name="T23" fmla="*/ 2147483647 h 526"/>
              <a:gd name="T24" fmla="*/ 2147483647 w 589"/>
              <a:gd name="T25" fmla="*/ 2147483647 h 526"/>
              <a:gd name="T26" fmla="*/ 2147483647 w 589"/>
              <a:gd name="T27" fmla="*/ 2147483647 h 526"/>
              <a:gd name="T28" fmla="*/ 2147483647 w 589"/>
              <a:gd name="T29" fmla="*/ 2147483647 h 526"/>
              <a:gd name="T30" fmla="*/ 2147483647 w 589"/>
              <a:gd name="T31" fmla="*/ 2147483647 h 526"/>
              <a:gd name="T32" fmla="*/ 2147483647 w 589"/>
              <a:gd name="T33" fmla="*/ 2147483647 h 526"/>
              <a:gd name="T34" fmla="*/ 2147483647 w 589"/>
              <a:gd name="T35" fmla="*/ 2147483647 h 526"/>
              <a:gd name="T36" fmla="*/ 2147483647 w 589"/>
              <a:gd name="T37" fmla="*/ 2147483647 h 526"/>
              <a:gd name="T38" fmla="*/ 2147483647 w 589"/>
              <a:gd name="T39" fmla="*/ 2147483647 h 526"/>
              <a:gd name="T40" fmla="*/ 2147483647 w 589"/>
              <a:gd name="T41" fmla="*/ 2147483647 h 526"/>
              <a:gd name="T42" fmla="*/ 2147483647 w 589"/>
              <a:gd name="T43" fmla="*/ 2147483647 h 526"/>
              <a:gd name="T44" fmla="*/ 2147483647 w 589"/>
              <a:gd name="T45" fmla="*/ 2147483647 h 526"/>
              <a:gd name="T46" fmla="*/ 2147483647 w 589"/>
              <a:gd name="T47" fmla="*/ 2147483647 h 526"/>
              <a:gd name="T48" fmla="*/ 2147483647 w 589"/>
              <a:gd name="T49" fmla="*/ 2147483647 h 526"/>
              <a:gd name="T50" fmla="*/ 2147483647 w 589"/>
              <a:gd name="T51" fmla="*/ 2147483647 h 526"/>
              <a:gd name="T52" fmla="*/ 2147483647 w 589"/>
              <a:gd name="T53" fmla="*/ 2147483647 h 526"/>
              <a:gd name="T54" fmla="*/ 2147483647 w 589"/>
              <a:gd name="T55" fmla="*/ 2147483647 h 526"/>
              <a:gd name="T56" fmla="*/ 2147483647 w 589"/>
              <a:gd name="T57" fmla="*/ 2147483647 h 526"/>
              <a:gd name="T58" fmla="*/ 2147483647 w 589"/>
              <a:gd name="T59" fmla="*/ 2147483647 h 526"/>
              <a:gd name="T60" fmla="*/ 2147483647 w 589"/>
              <a:gd name="T61" fmla="*/ 2147483647 h 526"/>
              <a:gd name="T62" fmla="*/ 2147483647 w 589"/>
              <a:gd name="T63" fmla="*/ 2147483647 h 526"/>
              <a:gd name="T64" fmla="*/ 2147483647 w 589"/>
              <a:gd name="T65" fmla="*/ 2147483647 h 526"/>
              <a:gd name="T66" fmla="*/ 2147483647 w 589"/>
              <a:gd name="T67" fmla="*/ 2147483647 h 526"/>
              <a:gd name="T68" fmla="*/ 2147483647 w 589"/>
              <a:gd name="T69" fmla="*/ 2147483647 h 526"/>
              <a:gd name="T70" fmla="*/ 2147483647 w 589"/>
              <a:gd name="T71" fmla="*/ 2147483647 h 526"/>
              <a:gd name="T72" fmla="*/ 2147483647 w 589"/>
              <a:gd name="T73" fmla="*/ 2147483647 h 526"/>
              <a:gd name="T74" fmla="*/ 2147483647 w 589"/>
              <a:gd name="T75" fmla="*/ 2147483647 h 526"/>
              <a:gd name="T76" fmla="*/ 2147483647 w 589"/>
              <a:gd name="T77" fmla="*/ 2147483647 h 526"/>
              <a:gd name="T78" fmla="*/ 2147483647 w 589"/>
              <a:gd name="T79" fmla="*/ 2147483647 h 526"/>
              <a:gd name="T80" fmla="*/ 2147483647 w 589"/>
              <a:gd name="T81" fmla="*/ 2147483647 h 526"/>
              <a:gd name="T82" fmla="*/ 2147483647 w 589"/>
              <a:gd name="T83" fmla="*/ 2147483647 h 526"/>
              <a:gd name="T84" fmla="*/ 2147483647 w 589"/>
              <a:gd name="T85" fmla="*/ 2147483647 h 526"/>
              <a:gd name="T86" fmla="*/ 2147483647 w 589"/>
              <a:gd name="T87" fmla="*/ 2147483647 h 526"/>
              <a:gd name="T88" fmla="*/ 2147483647 w 589"/>
              <a:gd name="T89" fmla="*/ 2147483647 h 526"/>
              <a:gd name="T90" fmla="*/ 2147483647 w 589"/>
              <a:gd name="T91" fmla="*/ 2147483647 h 526"/>
              <a:gd name="T92" fmla="*/ 2147483647 w 589"/>
              <a:gd name="T93" fmla="*/ 2147483647 h 526"/>
              <a:gd name="T94" fmla="*/ 2147483647 w 589"/>
              <a:gd name="T95" fmla="*/ 2147483647 h 526"/>
              <a:gd name="T96" fmla="*/ 2147483647 w 589"/>
              <a:gd name="T97" fmla="*/ 2147483647 h 526"/>
              <a:gd name="T98" fmla="*/ 2147483647 w 589"/>
              <a:gd name="T99" fmla="*/ 2147483647 h 526"/>
              <a:gd name="T100" fmla="*/ 2147483647 w 589"/>
              <a:gd name="T101" fmla="*/ 2147483647 h 526"/>
              <a:gd name="T102" fmla="*/ 2147483647 w 589"/>
              <a:gd name="T103" fmla="*/ 2147483647 h 526"/>
              <a:gd name="T104" fmla="*/ 2147483647 w 589"/>
              <a:gd name="T105" fmla="*/ 2147483647 h 526"/>
              <a:gd name="T106" fmla="*/ 2147483647 w 589"/>
              <a:gd name="T107" fmla="*/ 2147483647 h 526"/>
              <a:gd name="T108" fmla="*/ 2147483647 w 589"/>
              <a:gd name="T109" fmla="*/ 2147483647 h 526"/>
              <a:gd name="T110" fmla="*/ 2147483647 w 589"/>
              <a:gd name="T111" fmla="*/ 2147483647 h 526"/>
              <a:gd name="T112" fmla="*/ 2147483647 w 589"/>
              <a:gd name="T113" fmla="*/ 2147483647 h 526"/>
              <a:gd name="T114" fmla="*/ 2147483647 w 589"/>
              <a:gd name="T115" fmla="*/ 2147483647 h 526"/>
              <a:gd name="T116" fmla="*/ 2147483647 w 589"/>
              <a:gd name="T117" fmla="*/ 2147483647 h 526"/>
              <a:gd name="T118" fmla="*/ 2147483647 w 589"/>
              <a:gd name="T119" fmla="*/ 2147483647 h 526"/>
              <a:gd name="T120" fmla="*/ 2147483647 w 589"/>
              <a:gd name="T121" fmla="*/ 2147483647 h 526"/>
              <a:gd name="T122" fmla="*/ 2147483647 w 589"/>
              <a:gd name="T123" fmla="*/ 0 h 526"/>
              <a:gd name="T124" fmla="*/ 0 w 589"/>
              <a:gd name="T125" fmla="*/ 0 h 5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89"/>
              <a:gd name="T190" fmla="*/ 0 h 526"/>
              <a:gd name="T191" fmla="*/ 589 w 589"/>
              <a:gd name="T192" fmla="*/ 526 h 52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89" h="526">
                <a:moveTo>
                  <a:pt x="0" y="0"/>
                </a:moveTo>
                <a:lnTo>
                  <a:pt x="0" y="26"/>
                </a:lnTo>
                <a:lnTo>
                  <a:pt x="2" y="54"/>
                </a:lnTo>
                <a:lnTo>
                  <a:pt x="6" y="79"/>
                </a:lnTo>
                <a:lnTo>
                  <a:pt x="12" y="106"/>
                </a:lnTo>
                <a:lnTo>
                  <a:pt x="18" y="131"/>
                </a:lnTo>
                <a:lnTo>
                  <a:pt x="26" y="157"/>
                </a:lnTo>
                <a:lnTo>
                  <a:pt x="35" y="181"/>
                </a:lnTo>
                <a:lnTo>
                  <a:pt x="47" y="204"/>
                </a:lnTo>
                <a:lnTo>
                  <a:pt x="59" y="228"/>
                </a:lnTo>
                <a:lnTo>
                  <a:pt x="72" y="250"/>
                </a:lnTo>
                <a:lnTo>
                  <a:pt x="86" y="272"/>
                </a:lnTo>
                <a:lnTo>
                  <a:pt x="100" y="293"/>
                </a:lnTo>
                <a:lnTo>
                  <a:pt x="116" y="315"/>
                </a:lnTo>
                <a:lnTo>
                  <a:pt x="135" y="334"/>
                </a:lnTo>
                <a:lnTo>
                  <a:pt x="172" y="372"/>
                </a:lnTo>
                <a:lnTo>
                  <a:pt x="192" y="389"/>
                </a:lnTo>
                <a:lnTo>
                  <a:pt x="213" y="406"/>
                </a:lnTo>
                <a:lnTo>
                  <a:pt x="237" y="421"/>
                </a:lnTo>
                <a:lnTo>
                  <a:pt x="259" y="436"/>
                </a:lnTo>
                <a:lnTo>
                  <a:pt x="284" y="450"/>
                </a:lnTo>
                <a:lnTo>
                  <a:pt x="307" y="462"/>
                </a:lnTo>
                <a:lnTo>
                  <a:pt x="360" y="485"/>
                </a:lnTo>
                <a:lnTo>
                  <a:pt x="386" y="494"/>
                </a:lnTo>
                <a:lnTo>
                  <a:pt x="413" y="503"/>
                </a:lnTo>
                <a:lnTo>
                  <a:pt x="442" y="510"/>
                </a:lnTo>
                <a:lnTo>
                  <a:pt x="470" y="515"/>
                </a:lnTo>
                <a:lnTo>
                  <a:pt x="498" y="519"/>
                </a:lnTo>
                <a:lnTo>
                  <a:pt x="528" y="523"/>
                </a:lnTo>
                <a:lnTo>
                  <a:pt x="558" y="525"/>
                </a:lnTo>
                <a:lnTo>
                  <a:pt x="589" y="526"/>
                </a:lnTo>
                <a:lnTo>
                  <a:pt x="589" y="513"/>
                </a:lnTo>
                <a:lnTo>
                  <a:pt x="558" y="512"/>
                </a:lnTo>
                <a:lnTo>
                  <a:pt x="530" y="510"/>
                </a:lnTo>
                <a:lnTo>
                  <a:pt x="501" y="506"/>
                </a:lnTo>
                <a:lnTo>
                  <a:pt x="473" y="502"/>
                </a:lnTo>
                <a:lnTo>
                  <a:pt x="444" y="496"/>
                </a:lnTo>
                <a:lnTo>
                  <a:pt x="417" y="490"/>
                </a:lnTo>
                <a:lnTo>
                  <a:pt x="390" y="481"/>
                </a:lnTo>
                <a:lnTo>
                  <a:pt x="365" y="472"/>
                </a:lnTo>
                <a:lnTo>
                  <a:pt x="314" y="451"/>
                </a:lnTo>
                <a:lnTo>
                  <a:pt x="291" y="439"/>
                </a:lnTo>
                <a:lnTo>
                  <a:pt x="266" y="425"/>
                </a:lnTo>
                <a:lnTo>
                  <a:pt x="244" y="410"/>
                </a:lnTo>
                <a:lnTo>
                  <a:pt x="223" y="395"/>
                </a:lnTo>
                <a:lnTo>
                  <a:pt x="202" y="378"/>
                </a:lnTo>
                <a:lnTo>
                  <a:pt x="182" y="363"/>
                </a:lnTo>
                <a:lnTo>
                  <a:pt x="144" y="325"/>
                </a:lnTo>
                <a:lnTo>
                  <a:pt x="128" y="307"/>
                </a:lnTo>
                <a:lnTo>
                  <a:pt x="111" y="287"/>
                </a:lnTo>
                <a:lnTo>
                  <a:pt x="97" y="266"/>
                </a:lnTo>
                <a:lnTo>
                  <a:pt x="83" y="244"/>
                </a:lnTo>
                <a:lnTo>
                  <a:pt x="70" y="222"/>
                </a:lnTo>
                <a:lnTo>
                  <a:pt x="59" y="200"/>
                </a:lnTo>
                <a:lnTo>
                  <a:pt x="49" y="176"/>
                </a:lnTo>
                <a:lnTo>
                  <a:pt x="40" y="152"/>
                </a:lnTo>
                <a:lnTo>
                  <a:pt x="32" y="127"/>
                </a:lnTo>
                <a:lnTo>
                  <a:pt x="26" y="104"/>
                </a:lnTo>
                <a:lnTo>
                  <a:pt x="20" y="77"/>
                </a:lnTo>
                <a:lnTo>
                  <a:pt x="16" y="52"/>
                </a:lnTo>
                <a:lnTo>
                  <a:pt x="14" y="26"/>
                </a:lnTo>
                <a:lnTo>
                  <a:pt x="1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17" name="Freeform 73"/>
          <p:cNvSpPr>
            <a:spLocks/>
          </p:cNvSpPr>
          <p:nvPr/>
        </p:nvSpPr>
        <p:spPr bwMode="auto">
          <a:xfrm>
            <a:off x="3816350" y="3579813"/>
            <a:ext cx="96838" cy="87312"/>
          </a:xfrm>
          <a:custGeom>
            <a:avLst/>
            <a:gdLst>
              <a:gd name="T0" fmla="*/ 2147483647 w 61"/>
              <a:gd name="T1" fmla="*/ 0 h 55"/>
              <a:gd name="T2" fmla="*/ 2147483647 w 61"/>
              <a:gd name="T3" fmla="*/ 2147483647 h 55"/>
              <a:gd name="T4" fmla="*/ 0 w 61"/>
              <a:gd name="T5" fmla="*/ 2147483647 h 55"/>
              <a:gd name="T6" fmla="*/ 2147483647 w 61"/>
              <a:gd name="T7" fmla="*/ 2147483647 h 55"/>
              <a:gd name="T8" fmla="*/ 2147483647 w 61"/>
              <a:gd name="T9" fmla="*/ 0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"/>
              <a:gd name="T16" fmla="*/ 0 h 55"/>
              <a:gd name="T17" fmla="*/ 61 w 61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" h="55">
                <a:moveTo>
                  <a:pt x="4" y="0"/>
                </a:moveTo>
                <a:lnTo>
                  <a:pt x="61" y="30"/>
                </a:lnTo>
                <a:lnTo>
                  <a:pt x="0" y="55"/>
                </a:lnTo>
                <a:lnTo>
                  <a:pt x="31" y="28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18" name="Freeform 74"/>
          <p:cNvSpPr>
            <a:spLocks/>
          </p:cNvSpPr>
          <p:nvPr/>
        </p:nvSpPr>
        <p:spPr bwMode="auto">
          <a:xfrm>
            <a:off x="3759200" y="3538538"/>
            <a:ext cx="177800" cy="161925"/>
          </a:xfrm>
          <a:custGeom>
            <a:avLst/>
            <a:gdLst>
              <a:gd name="T0" fmla="*/ 2147483647 w 112"/>
              <a:gd name="T1" fmla="*/ 2147483647 h 102"/>
              <a:gd name="T2" fmla="*/ 2147483647 w 112"/>
              <a:gd name="T3" fmla="*/ 2147483647 h 102"/>
              <a:gd name="T4" fmla="*/ 2147483647 w 112"/>
              <a:gd name="T5" fmla="*/ 2147483647 h 102"/>
              <a:gd name="T6" fmla="*/ 2147483647 w 112"/>
              <a:gd name="T7" fmla="*/ 2147483647 h 102"/>
              <a:gd name="T8" fmla="*/ 2147483647 w 112"/>
              <a:gd name="T9" fmla="*/ 2147483647 h 102"/>
              <a:gd name="T10" fmla="*/ 2147483647 w 112"/>
              <a:gd name="T11" fmla="*/ 2147483647 h 102"/>
              <a:gd name="T12" fmla="*/ 2147483647 w 112"/>
              <a:gd name="T13" fmla="*/ 2147483647 h 102"/>
              <a:gd name="T14" fmla="*/ 2147483647 w 112"/>
              <a:gd name="T15" fmla="*/ 2147483647 h 102"/>
              <a:gd name="T16" fmla="*/ 2147483647 w 112"/>
              <a:gd name="T17" fmla="*/ 0 h 102"/>
              <a:gd name="T18" fmla="*/ 2147483647 w 112"/>
              <a:gd name="T19" fmla="*/ 2147483647 h 102"/>
              <a:gd name="T20" fmla="*/ 2147483647 w 112"/>
              <a:gd name="T21" fmla="*/ 2147483647 h 102"/>
              <a:gd name="T22" fmla="*/ 0 w 112"/>
              <a:gd name="T23" fmla="*/ 2147483647 h 102"/>
              <a:gd name="T24" fmla="*/ 2147483647 w 112"/>
              <a:gd name="T25" fmla="*/ 2147483647 h 102"/>
              <a:gd name="T26" fmla="*/ 2147483647 w 112"/>
              <a:gd name="T27" fmla="*/ 0 h 102"/>
              <a:gd name="T28" fmla="*/ 2147483647 w 112"/>
              <a:gd name="T29" fmla="*/ 2147483647 h 10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2"/>
              <a:gd name="T46" fmla="*/ 0 h 102"/>
              <a:gd name="T47" fmla="*/ 112 w 112"/>
              <a:gd name="T48" fmla="*/ 102 h 10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2" h="102">
                <a:moveTo>
                  <a:pt x="45" y="21"/>
                </a:moveTo>
                <a:lnTo>
                  <a:pt x="37" y="31"/>
                </a:lnTo>
                <a:lnTo>
                  <a:pt x="93" y="62"/>
                </a:lnTo>
                <a:lnTo>
                  <a:pt x="94" y="50"/>
                </a:lnTo>
                <a:lnTo>
                  <a:pt x="33" y="74"/>
                </a:lnTo>
                <a:lnTo>
                  <a:pt x="40" y="85"/>
                </a:lnTo>
                <a:lnTo>
                  <a:pt x="77" y="54"/>
                </a:lnTo>
                <a:lnTo>
                  <a:pt x="45" y="21"/>
                </a:lnTo>
                <a:lnTo>
                  <a:pt x="6" y="0"/>
                </a:lnTo>
                <a:lnTo>
                  <a:pt x="63" y="59"/>
                </a:lnTo>
                <a:lnTo>
                  <a:pt x="63" y="50"/>
                </a:lnTo>
                <a:lnTo>
                  <a:pt x="0" y="102"/>
                </a:lnTo>
                <a:lnTo>
                  <a:pt x="112" y="58"/>
                </a:lnTo>
                <a:lnTo>
                  <a:pt x="6" y="0"/>
                </a:lnTo>
                <a:lnTo>
                  <a:pt x="45" y="2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19" name="Freeform 76"/>
          <p:cNvSpPr>
            <a:spLocks/>
          </p:cNvSpPr>
          <p:nvPr/>
        </p:nvSpPr>
        <p:spPr bwMode="auto">
          <a:xfrm>
            <a:off x="2455863" y="3284538"/>
            <a:ext cx="90487" cy="28575"/>
          </a:xfrm>
          <a:custGeom>
            <a:avLst/>
            <a:gdLst>
              <a:gd name="T0" fmla="*/ 0 w 57"/>
              <a:gd name="T1" fmla="*/ 2147483647 h 18"/>
              <a:gd name="T2" fmla="*/ 2147483647 w 57"/>
              <a:gd name="T3" fmla="*/ 2147483647 h 18"/>
              <a:gd name="T4" fmla="*/ 2147483647 w 57"/>
              <a:gd name="T5" fmla="*/ 2147483647 h 18"/>
              <a:gd name="T6" fmla="*/ 2147483647 w 57"/>
              <a:gd name="T7" fmla="*/ 2147483647 h 18"/>
              <a:gd name="T8" fmla="*/ 2147483647 w 57"/>
              <a:gd name="T9" fmla="*/ 2147483647 h 18"/>
              <a:gd name="T10" fmla="*/ 2147483647 w 57"/>
              <a:gd name="T11" fmla="*/ 0 h 18"/>
              <a:gd name="T12" fmla="*/ 2147483647 w 57"/>
              <a:gd name="T13" fmla="*/ 2147483647 h 18"/>
              <a:gd name="T14" fmla="*/ 2147483647 w 57"/>
              <a:gd name="T15" fmla="*/ 2147483647 h 18"/>
              <a:gd name="T16" fmla="*/ 2147483647 w 57"/>
              <a:gd name="T17" fmla="*/ 2147483647 h 18"/>
              <a:gd name="T18" fmla="*/ 2147483647 w 57"/>
              <a:gd name="T19" fmla="*/ 2147483647 h 18"/>
              <a:gd name="T20" fmla="*/ 0 w 57"/>
              <a:gd name="T21" fmla="*/ 2147483647 h 18"/>
              <a:gd name="T22" fmla="*/ 0 w 57"/>
              <a:gd name="T23" fmla="*/ 2147483647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"/>
              <a:gd name="T37" fmla="*/ 0 h 18"/>
              <a:gd name="T38" fmla="*/ 57 w 57"/>
              <a:gd name="T39" fmla="*/ 18 h 1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" h="18">
                <a:moveTo>
                  <a:pt x="0" y="18"/>
                </a:moveTo>
                <a:lnTo>
                  <a:pt x="16" y="17"/>
                </a:lnTo>
                <a:lnTo>
                  <a:pt x="34" y="17"/>
                </a:lnTo>
                <a:lnTo>
                  <a:pt x="50" y="15"/>
                </a:lnTo>
                <a:lnTo>
                  <a:pt x="57" y="14"/>
                </a:lnTo>
                <a:lnTo>
                  <a:pt x="55" y="0"/>
                </a:lnTo>
                <a:lnTo>
                  <a:pt x="48" y="1"/>
                </a:lnTo>
                <a:lnTo>
                  <a:pt x="31" y="4"/>
                </a:lnTo>
                <a:lnTo>
                  <a:pt x="32" y="4"/>
                </a:lnTo>
                <a:lnTo>
                  <a:pt x="16" y="4"/>
                </a:lnTo>
                <a:lnTo>
                  <a:pt x="0" y="5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20" name="Freeform 77"/>
          <p:cNvSpPr>
            <a:spLocks/>
          </p:cNvSpPr>
          <p:nvPr/>
        </p:nvSpPr>
        <p:spPr bwMode="auto">
          <a:xfrm>
            <a:off x="2565400" y="3260725"/>
            <a:ext cx="90488" cy="41275"/>
          </a:xfrm>
          <a:custGeom>
            <a:avLst/>
            <a:gdLst>
              <a:gd name="T0" fmla="*/ 2147483647 w 57"/>
              <a:gd name="T1" fmla="*/ 2147483647 h 26"/>
              <a:gd name="T2" fmla="*/ 2147483647 w 57"/>
              <a:gd name="T3" fmla="*/ 2147483647 h 26"/>
              <a:gd name="T4" fmla="*/ 2147483647 w 57"/>
              <a:gd name="T5" fmla="*/ 2147483647 h 26"/>
              <a:gd name="T6" fmla="*/ 2147483647 w 57"/>
              <a:gd name="T7" fmla="*/ 2147483647 h 26"/>
              <a:gd name="T8" fmla="*/ 2147483647 w 57"/>
              <a:gd name="T9" fmla="*/ 2147483647 h 26"/>
              <a:gd name="T10" fmla="*/ 2147483647 w 57"/>
              <a:gd name="T11" fmla="*/ 2147483647 h 26"/>
              <a:gd name="T12" fmla="*/ 2147483647 w 57"/>
              <a:gd name="T13" fmla="*/ 0 h 26"/>
              <a:gd name="T14" fmla="*/ 2147483647 w 57"/>
              <a:gd name="T15" fmla="*/ 2147483647 h 26"/>
              <a:gd name="T16" fmla="*/ 2147483647 w 57"/>
              <a:gd name="T17" fmla="*/ 2147483647 h 26"/>
              <a:gd name="T18" fmla="*/ 2147483647 w 57"/>
              <a:gd name="T19" fmla="*/ 2147483647 h 26"/>
              <a:gd name="T20" fmla="*/ 2147483647 w 57"/>
              <a:gd name="T21" fmla="*/ 2147483647 h 26"/>
              <a:gd name="T22" fmla="*/ 0 w 57"/>
              <a:gd name="T23" fmla="*/ 2147483647 h 26"/>
              <a:gd name="T24" fmla="*/ 2147483647 w 57"/>
              <a:gd name="T25" fmla="*/ 2147483647 h 2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7"/>
              <a:gd name="T40" fmla="*/ 0 h 26"/>
              <a:gd name="T41" fmla="*/ 57 w 57"/>
              <a:gd name="T42" fmla="*/ 26 h 2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7" h="26">
                <a:moveTo>
                  <a:pt x="2" y="26"/>
                </a:moveTo>
                <a:lnTo>
                  <a:pt x="13" y="24"/>
                </a:lnTo>
                <a:lnTo>
                  <a:pt x="29" y="21"/>
                </a:lnTo>
                <a:lnTo>
                  <a:pt x="30" y="21"/>
                </a:lnTo>
                <a:lnTo>
                  <a:pt x="45" y="16"/>
                </a:lnTo>
                <a:lnTo>
                  <a:pt x="57" y="13"/>
                </a:lnTo>
                <a:lnTo>
                  <a:pt x="53" y="0"/>
                </a:lnTo>
                <a:lnTo>
                  <a:pt x="41" y="3"/>
                </a:lnTo>
                <a:lnTo>
                  <a:pt x="26" y="8"/>
                </a:lnTo>
                <a:lnTo>
                  <a:pt x="27" y="8"/>
                </a:lnTo>
                <a:lnTo>
                  <a:pt x="10" y="11"/>
                </a:lnTo>
                <a:lnTo>
                  <a:pt x="0" y="13"/>
                </a:lnTo>
                <a:lnTo>
                  <a:pt x="2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21" name="Freeform 78"/>
          <p:cNvSpPr>
            <a:spLocks/>
          </p:cNvSpPr>
          <p:nvPr/>
        </p:nvSpPr>
        <p:spPr bwMode="auto">
          <a:xfrm>
            <a:off x="2671763" y="3216275"/>
            <a:ext cx="88900" cy="57150"/>
          </a:xfrm>
          <a:custGeom>
            <a:avLst/>
            <a:gdLst>
              <a:gd name="T0" fmla="*/ 2147483647 w 56"/>
              <a:gd name="T1" fmla="*/ 2147483647 h 36"/>
              <a:gd name="T2" fmla="*/ 2147483647 w 56"/>
              <a:gd name="T3" fmla="*/ 2147483647 h 36"/>
              <a:gd name="T4" fmla="*/ 2147483647 w 56"/>
              <a:gd name="T5" fmla="*/ 2147483647 h 36"/>
              <a:gd name="T6" fmla="*/ 2147483647 w 56"/>
              <a:gd name="T7" fmla="*/ 2147483647 h 36"/>
              <a:gd name="T8" fmla="*/ 2147483647 w 56"/>
              <a:gd name="T9" fmla="*/ 2147483647 h 36"/>
              <a:gd name="T10" fmla="*/ 2147483647 w 56"/>
              <a:gd name="T11" fmla="*/ 2147483647 h 36"/>
              <a:gd name="T12" fmla="*/ 2147483647 w 56"/>
              <a:gd name="T13" fmla="*/ 2147483647 h 36"/>
              <a:gd name="T14" fmla="*/ 2147483647 w 56"/>
              <a:gd name="T15" fmla="*/ 2147483647 h 36"/>
              <a:gd name="T16" fmla="*/ 2147483647 w 56"/>
              <a:gd name="T17" fmla="*/ 0 h 36"/>
              <a:gd name="T18" fmla="*/ 2147483647 w 56"/>
              <a:gd name="T19" fmla="*/ 2147483647 h 36"/>
              <a:gd name="T20" fmla="*/ 2147483647 w 56"/>
              <a:gd name="T21" fmla="*/ 2147483647 h 36"/>
              <a:gd name="T22" fmla="*/ 2147483647 w 56"/>
              <a:gd name="T23" fmla="*/ 2147483647 h 36"/>
              <a:gd name="T24" fmla="*/ 2147483647 w 56"/>
              <a:gd name="T25" fmla="*/ 2147483647 h 36"/>
              <a:gd name="T26" fmla="*/ 2147483647 w 56"/>
              <a:gd name="T27" fmla="*/ 2147483647 h 36"/>
              <a:gd name="T28" fmla="*/ 2147483647 w 56"/>
              <a:gd name="T29" fmla="*/ 2147483647 h 36"/>
              <a:gd name="T30" fmla="*/ 2147483647 w 56"/>
              <a:gd name="T31" fmla="*/ 2147483647 h 36"/>
              <a:gd name="T32" fmla="*/ 0 w 56"/>
              <a:gd name="T33" fmla="*/ 2147483647 h 36"/>
              <a:gd name="T34" fmla="*/ 2147483647 w 56"/>
              <a:gd name="T35" fmla="*/ 2147483647 h 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6"/>
              <a:gd name="T55" fmla="*/ 0 h 36"/>
              <a:gd name="T56" fmla="*/ 56 w 56"/>
              <a:gd name="T57" fmla="*/ 36 h 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6" h="36">
                <a:moveTo>
                  <a:pt x="2" y="36"/>
                </a:moveTo>
                <a:lnTo>
                  <a:pt x="7" y="34"/>
                </a:lnTo>
                <a:lnTo>
                  <a:pt x="8" y="34"/>
                </a:lnTo>
                <a:lnTo>
                  <a:pt x="22" y="29"/>
                </a:lnTo>
                <a:lnTo>
                  <a:pt x="23" y="28"/>
                </a:lnTo>
                <a:lnTo>
                  <a:pt x="36" y="21"/>
                </a:lnTo>
                <a:lnTo>
                  <a:pt x="50" y="15"/>
                </a:lnTo>
                <a:lnTo>
                  <a:pt x="56" y="11"/>
                </a:lnTo>
                <a:lnTo>
                  <a:pt x="46" y="0"/>
                </a:lnTo>
                <a:lnTo>
                  <a:pt x="42" y="4"/>
                </a:lnTo>
                <a:lnTo>
                  <a:pt x="43" y="4"/>
                </a:lnTo>
                <a:lnTo>
                  <a:pt x="29" y="10"/>
                </a:lnTo>
                <a:lnTo>
                  <a:pt x="16" y="17"/>
                </a:lnTo>
                <a:lnTo>
                  <a:pt x="17" y="16"/>
                </a:lnTo>
                <a:lnTo>
                  <a:pt x="3" y="21"/>
                </a:lnTo>
                <a:lnTo>
                  <a:pt x="4" y="21"/>
                </a:lnTo>
                <a:lnTo>
                  <a:pt x="0" y="22"/>
                </a:lnTo>
                <a:lnTo>
                  <a:pt x="2" y="3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22" name="Freeform 79"/>
          <p:cNvSpPr>
            <a:spLocks/>
          </p:cNvSpPr>
          <p:nvPr/>
        </p:nvSpPr>
        <p:spPr bwMode="auto">
          <a:xfrm>
            <a:off x="2765425" y="3155950"/>
            <a:ext cx="82550" cy="68263"/>
          </a:xfrm>
          <a:custGeom>
            <a:avLst/>
            <a:gdLst>
              <a:gd name="T0" fmla="*/ 2147483647 w 52"/>
              <a:gd name="T1" fmla="*/ 2147483647 h 43"/>
              <a:gd name="T2" fmla="*/ 2147483647 w 52"/>
              <a:gd name="T3" fmla="*/ 2147483647 h 43"/>
              <a:gd name="T4" fmla="*/ 2147483647 w 52"/>
              <a:gd name="T5" fmla="*/ 2147483647 h 43"/>
              <a:gd name="T6" fmla="*/ 2147483647 w 52"/>
              <a:gd name="T7" fmla="*/ 2147483647 h 43"/>
              <a:gd name="T8" fmla="*/ 2147483647 w 52"/>
              <a:gd name="T9" fmla="*/ 2147483647 h 43"/>
              <a:gd name="T10" fmla="*/ 2147483647 w 52"/>
              <a:gd name="T11" fmla="*/ 2147483647 h 43"/>
              <a:gd name="T12" fmla="*/ 2147483647 w 52"/>
              <a:gd name="T13" fmla="*/ 2147483647 h 43"/>
              <a:gd name="T14" fmla="*/ 2147483647 w 52"/>
              <a:gd name="T15" fmla="*/ 0 h 43"/>
              <a:gd name="T16" fmla="*/ 2147483647 w 52"/>
              <a:gd name="T17" fmla="*/ 2147483647 h 43"/>
              <a:gd name="T18" fmla="*/ 2147483647 w 52"/>
              <a:gd name="T19" fmla="*/ 2147483647 h 43"/>
              <a:gd name="T20" fmla="*/ 2147483647 w 52"/>
              <a:gd name="T21" fmla="*/ 2147483647 h 43"/>
              <a:gd name="T22" fmla="*/ 2147483647 w 52"/>
              <a:gd name="T23" fmla="*/ 2147483647 h 43"/>
              <a:gd name="T24" fmla="*/ 2147483647 w 52"/>
              <a:gd name="T25" fmla="*/ 2147483647 h 43"/>
              <a:gd name="T26" fmla="*/ 0 w 52"/>
              <a:gd name="T27" fmla="*/ 2147483647 h 43"/>
              <a:gd name="T28" fmla="*/ 2147483647 w 52"/>
              <a:gd name="T29" fmla="*/ 2147483647 h 4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2"/>
              <a:gd name="T46" fmla="*/ 0 h 43"/>
              <a:gd name="T47" fmla="*/ 52 w 52"/>
              <a:gd name="T48" fmla="*/ 43 h 4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2" h="43">
                <a:moveTo>
                  <a:pt x="7" y="43"/>
                </a:moveTo>
                <a:lnTo>
                  <a:pt x="16" y="37"/>
                </a:lnTo>
                <a:lnTo>
                  <a:pt x="17" y="37"/>
                </a:lnTo>
                <a:lnTo>
                  <a:pt x="40" y="20"/>
                </a:lnTo>
                <a:lnTo>
                  <a:pt x="40" y="18"/>
                </a:lnTo>
                <a:lnTo>
                  <a:pt x="51" y="10"/>
                </a:lnTo>
                <a:lnTo>
                  <a:pt x="52" y="8"/>
                </a:lnTo>
                <a:lnTo>
                  <a:pt x="43" y="0"/>
                </a:lnTo>
                <a:lnTo>
                  <a:pt x="41" y="1"/>
                </a:lnTo>
                <a:lnTo>
                  <a:pt x="31" y="10"/>
                </a:lnTo>
                <a:lnTo>
                  <a:pt x="31" y="8"/>
                </a:lnTo>
                <a:lnTo>
                  <a:pt x="7" y="26"/>
                </a:lnTo>
                <a:lnTo>
                  <a:pt x="9" y="26"/>
                </a:lnTo>
                <a:lnTo>
                  <a:pt x="0" y="32"/>
                </a:lnTo>
                <a:lnTo>
                  <a:pt x="7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23" name="Freeform 80"/>
          <p:cNvSpPr>
            <a:spLocks/>
          </p:cNvSpPr>
          <p:nvPr/>
        </p:nvSpPr>
        <p:spPr bwMode="auto">
          <a:xfrm>
            <a:off x="2847975" y="3074988"/>
            <a:ext cx="73025" cy="79375"/>
          </a:xfrm>
          <a:custGeom>
            <a:avLst/>
            <a:gdLst>
              <a:gd name="T0" fmla="*/ 2147483647 w 46"/>
              <a:gd name="T1" fmla="*/ 2147483647 h 50"/>
              <a:gd name="T2" fmla="*/ 2147483647 w 46"/>
              <a:gd name="T3" fmla="*/ 2147483647 h 50"/>
              <a:gd name="T4" fmla="*/ 2147483647 w 46"/>
              <a:gd name="T5" fmla="*/ 2147483647 h 50"/>
              <a:gd name="T6" fmla="*/ 2147483647 w 46"/>
              <a:gd name="T7" fmla="*/ 2147483647 h 50"/>
              <a:gd name="T8" fmla="*/ 2147483647 w 46"/>
              <a:gd name="T9" fmla="*/ 2147483647 h 50"/>
              <a:gd name="T10" fmla="*/ 2147483647 w 46"/>
              <a:gd name="T11" fmla="*/ 0 h 50"/>
              <a:gd name="T12" fmla="*/ 2147483647 w 46"/>
              <a:gd name="T13" fmla="*/ 2147483647 h 50"/>
              <a:gd name="T14" fmla="*/ 2147483647 w 46"/>
              <a:gd name="T15" fmla="*/ 2147483647 h 50"/>
              <a:gd name="T16" fmla="*/ 2147483647 w 46"/>
              <a:gd name="T17" fmla="*/ 2147483647 h 50"/>
              <a:gd name="T18" fmla="*/ 0 w 46"/>
              <a:gd name="T19" fmla="*/ 2147483647 h 50"/>
              <a:gd name="T20" fmla="*/ 2147483647 w 46"/>
              <a:gd name="T21" fmla="*/ 2147483647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6"/>
              <a:gd name="T34" fmla="*/ 0 h 50"/>
              <a:gd name="T35" fmla="*/ 46 w 46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6" h="50">
                <a:moveTo>
                  <a:pt x="12" y="50"/>
                </a:moveTo>
                <a:lnTo>
                  <a:pt x="20" y="41"/>
                </a:lnTo>
                <a:lnTo>
                  <a:pt x="29" y="30"/>
                </a:lnTo>
                <a:lnTo>
                  <a:pt x="29" y="29"/>
                </a:lnTo>
                <a:lnTo>
                  <a:pt x="46" y="7"/>
                </a:lnTo>
                <a:lnTo>
                  <a:pt x="34" y="0"/>
                </a:lnTo>
                <a:lnTo>
                  <a:pt x="18" y="22"/>
                </a:lnTo>
                <a:lnTo>
                  <a:pt x="18" y="21"/>
                </a:lnTo>
                <a:lnTo>
                  <a:pt x="8" y="32"/>
                </a:lnTo>
                <a:lnTo>
                  <a:pt x="0" y="41"/>
                </a:lnTo>
                <a:lnTo>
                  <a:pt x="12" y="5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24" name="Freeform 81"/>
          <p:cNvSpPr>
            <a:spLocks/>
          </p:cNvSpPr>
          <p:nvPr/>
        </p:nvSpPr>
        <p:spPr bwMode="auto">
          <a:xfrm>
            <a:off x="2913063" y="2984500"/>
            <a:ext cx="53975" cy="84138"/>
          </a:xfrm>
          <a:custGeom>
            <a:avLst/>
            <a:gdLst>
              <a:gd name="T0" fmla="*/ 2147483647 w 34"/>
              <a:gd name="T1" fmla="*/ 2147483647 h 53"/>
              <a:gd name="T2" fmla="*/ 2147483647 w 34"/>
              <a:gd name="T3" fmla="*/ 2147483647 h 53"/>
              <a:gd name="T4" fmla="*/ 2147483647 w 34"/>
              <a:gd name="T5" fmla="*/ 2147483647 h 53"/>
              <a:gd name="T6" fmla="*/ 2147483647 w 34"/>
              <a:gd name="T7" fmla="*/ 2147483647 h 53"/>
              <a:gd name="T8" fmla="*/ 2147483647 w 34"/>
              <a:gd name="T9" fmla="*/ 2147483647 h 53"/>
              <a:gd name="T10" fmla="*/ 2147483647 w 34"/>
              <a:gd name="T11" fmla="*/ 2147483647 h 53"/>
              <a:gd name="T12" fmla="*/ 2147483647 w 34"/>
              <a:gd name="T13" fmla="*/ 2147483647 h 53"/>
              <a:gd name="T14" fmla="*/ 2147483647 w 34"/>
              <a:gd name="T15" fmla="*/ 0 h 53"/>
              <a:gd name="T16" fmla="*/ 2147483647 w 34"/>
              <a:gd name="T17" fmla="*/ 2147483647 h 53"/>
              <a:gd name="T18" fmla="*/ 2147483647 w 34"/>
              <a:gd name="T19" fmla="*/ 2147483647 h 53"/>
              <a:gd name="T20" fmla="*/ 2147483647 w 34"/>
              <a:gd name="T21" fmla="*/ 2147483647 h 53"/>
              <a:gd name="T22" fmla="*/ 2147483647 w 34"/>
              <a:gd name="T23" fmla="*/ 2147483647 h 53"/>
              <a:gd name="T24" fmla="*/ 2147483647 w 34"/>
              <a:gd name="T25" fmla="*/ 2147483647 h 53"/>
              <a:gd name="T26" fmla="*/ 0 w 34"/>
              <a:gd name="T27" fmla="*/ 2147483647 h 53"/>
              <a:gd name="T28" fmla="*/ 2147483647 w 34"/>
              <a:gd name="T29" fmla="*/ 2147483647 h 5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"/>
              <a:gd name="T46" fmla="*/ 0 h 53"/>
              <a:gd name="T47" fmla="*/ 34 w 34"/>
              <a:gd name="T48" fmla="*/ 53 h 5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" h="53">
                <a:moveTo>
                  <a:pt x="12" y="53"/>
                </a:moveTo>
                <a:lnTo>
                  <a:pt x="19" y="40"/>
                </a:lnTo>
                <a:lnTo>
                  <a:pt x="19" y="39"/>
                </a:lnTo>
                <a:lnTo>
                  <a:pt x="25" y="27"/>
                </a:lnTo>
                <a:lnTo>
                  <a:pt x="26" y="27"/>
                </a:lnTo>
                <a:lnTo>
                  <a:pt x="30" y="15"/>
                </a:lnTo>
                <a:lnTo>
                  <a:pt x="34" y="4"/>
                </a:lnTo>
                <a:lnTo>
                  <a:pt x="20" y="0"/>
                </a:lnTo>
                <a:lnTo>
                  <a:pt x="16" y="11"/>
                </a:lnTo>
                <a:lnTo>
                  <a:pt x="12" y="23"/>
                </a:lnTo>
                <a:lnTo>
                  <a:pt x="13" y="23"/>
                </a:lnTo>
                <a:lnTo>
                  <a:pt x="7" y="35"/>
                </a:lnTo>
                <a:lnTo>
                  <a:pt x="7" y="34"/>
                </a:lnTo>
                <a:lnTo>
                  <a:pt x="0" y="46"/>
                </a:lnTo>
                <a:lnTo>
                  <a:pt x="12" y="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25" name="Freeform 82"/>
          <p:cNvSpPr>
            <a:spLocks/>
          </p:cNvSpPr>
          <p:nvPr/>
        </p:nvSpPr>
        <p:spPr bwMode="auto">
          <a:xfrm>
            <a:off x="2952750" y="2879725"/>
            <a:ext cx="33338" cy="87313"/>
          </a:xfrm>
          <a:custGeom>
            <a:avLst/>
            <a:gdLst>
              <a:gd name="T0" fmla="*/ 2147483647 w 21"/>
              <a:gd name="T1" fmla="*/ 2147483647 h 55"/>
              <a:gd name="T2" fmla="*/ 2147483647 w 21"/>
              <a:gd name="T3" fmla="*/ 2147483647 h 55"/>
              <a:gd name="T4" fmla="*/ 2147483647 w 21"/>
              <a:gd name="T5" fmla="*/ 2147483647 h 55"/>
              <a:gd name="T6" fmla="*/ 2147483647 w 21"/>
              <a:gd name="T7" fmla="*/ 2147483647 h 55"/>
              <a:gd name="T8" fmla="*/ 2147483647 w 21"/>
              <a:gd name="T9" fmla="*/ 2147483647 h 55"/>
              <a:gd name="T10" fmla="*/ 2147483647 w 21"/>
              <a:gd name="T11" fmla="*/ 2147483647 h 55"/>
              <a:gd name="T12" fmla="*/ 2147483647 w 21"/>
              <a:gd name="T13" fmla="*/ 2147483647 h 55"/>
              <a:gd name="T14" fmla="*/ 2147483647 w 21"/>
              <a:gd name="T15" fmla="*/ 2147483647 h 55"/>
              <a:gd name="T16" fmla="*/ 2147483647 w 21"/>
              <a:gd name="T17" fmla="*/ 2147483647 h 55"/>
              <a:gd name="T18" fmla="*/ 2147483647 w 21"/>
              <a:gd name="T19" fmla="*/ 0 h 55"/>
              <a:gd name="T20" fmla="*/ 2147483647 w 21"/>
              <a:gd name="T21" fmla="*/ 2147483647 h 55"/>
              <a:gd name="T22" fmla="*/ 2147483647 w 21"/>
              <a:gd name="T23" fmla="*/ 2147483647 h 55"/>
              <a:gd name="T24" fmla="*/ 2147483647 w 21"/>
              <a:gd name="T25" fmla="*/ 2147483647 h 55"/>
              <a:gd name="T26" fmla="*/ 2147483647 w 21"/>
              <a:gd name="T27" fmla="*/ 2147483647 h 55"/>
              <a:gd name="T28" fmla="*/ 2147483647 w 21"/>
              <a:gd name="T29" fmla="*/ 2147483647 h 55"/>
              <a:gd name="T30" fmla="*/ 0 w 21"/>
              <a:gd name="T31" fmla="*/ 2147483647 h 55"/>
              <a:gd name="T32" fmla="*/ 0 w 21"/>
              <a:gd name="T33" fmla="*/ 2147483647 h 55"/>
              <a:gd name="T34" fmla="*/ 2147483647 w 21"/>
              <a:gd name="T35" fmla="*/ 2147483647 h 5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1"/>
              <a:gd name="T55" fmla="*/ 0 h 55"/>
              <a:gd name="T56" fmla="*/ 21 w 21"/>
              <a:gd name="T57" fmla="*/ 55 h 5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1" h="55">
                <a:moveTo>
                  <a:pt x="14" y="55"/>
                </a:moveTo>
                <a:lnTo>
                  <a:pt x="14" y="53"/>
                </a:lnTo>
                <a:lnTo>
                  <a:pt x="14" y="55"/>
                </a:lnTo>
                <a:lnTo>
                  <a:pt x="17" y="41"/>
                </a:lnTo>
                <a:lnTo>
                  <a:pt x="18" y="28"/>
                </a:lnTo>
                <a:lnTo>
                  <a:pt x="18" y="27"/>
                </a:lnTo>
                <a:lnTo>
                  <a:pt x="20" y="13"/>
                </a:lnTo>
                <a:lnTo>
                  <a:pt x="20" y="14"/>
                </a:lnTo>
                <a:lnTo>
                  <a:pt x="21" y="3"/>
                </a:lnTo>
                <a:lnTo>
                  <a:pt x="7" y="0"/>
                </a:lnTo>
                <a:lnTo>
                  <a:pt x="5" y="12"/>
                </a:lnTo>
                <a:lnTo>
                  <a:pt x="5" y="13"/>
                </a:lnTo>
                <a:lnTo>
                  <a:pt x="4" y="27"/>
                </a:lnTo>
                <a:lnTo>
                  <a:pt x="4" y="26"/>
                </a:lnTo>
                <a:lnTo>
                  <a:pt x="3" y="39"/>
                </a:lnTo>
                <a:lnTo>
                  <a:pt x="0" y="52"/>
                </a:lnTo>
                <a:lnTo>
                  <a:pt x="0" y="55"/>
                </a:lnTo>
                <a:lnTo>
                  <a:pt x="14" y="5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26" name="Freeform 83"/>
          <p:cNvSpPr>
            <a:spLocks/>
          </p:cNvSpPr>
          <p:nvPr/>
        </p:nvSpPr>
        <p:spPr bwMode="auto">
          <a:xfrm>
            <a:off x="2455863" y="3252788"/>
            <a:ext cx="93662" cy="88900"/>
          </a:xfrm>
          <a:custGeom>
            <a:avLst/>
            <a:gdLst>
              <a:gd name="T0" fmla="*/ 2147483647 w 59"/>
              <a:gd name="T1" fmla="*/ 0 h 56"/>
              <a:gd name="T2" fmla="*/ 0 w 59"/>
              <a:gd name="T3" fmla="*/ 2147483647 h 56"/>
              <a:gd name="T4" fmla="*/ 2147483647 w 59"/>
              <a:gd name="T5" fmla="*/ 2147483647 h 56"/>
              <a:gd name="T6" fmla="*/ 2147483647 w 59"/>
              <a:gd name="T7" fmla="*/ 2147483647 h 56"/>
              <a:gd name="T8" fmla="*/ 2147483647 w 59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6"/>
              <a:gd name="T17" fmla="*/ 59 w 59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6">
                <a:moveTo>
                  <a:pt x="56" y="0"/>
                </a:moveTo>
                <a:lnTo>
                  <a:pt x="0" y="31"/>
                </a:lnTo>
                <a:lnTo>
                  <a:pt x="59" y="56"/>
                </a:lnTo>
                <a:lnTo>
                  <a:pt x="29" y="29"/>
                </a:lnTo>
                <a:lnTo>
                  <a:pt x="5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27" name="Freeform 84"/>
          <p:cNvSpPr>
            <a:spLocks/>
          </p:cNvSpPr>
          <p:nvPr/>
        </p:nvSpPr>
        <p:spPr bwMode="auto">
          <a:xfrm>
            <a:off x="2430463" y="3213100"/>
            <a:ext cx="173037" cy="161925"/>
          </a:xfrm>
          <a:custGeom>
            <a:avLst/>
            <a:gdLst>
              <a:gd name="T0" fmla="*/ 2147483647 w 109"/>
              <a:gd name="T1" fmla="*/ 0 h 102"/>
              <a:gd name="T2" fmla="*/ 0 w 109"/>
              <a:gd name="T3" fmla="*/ 2147483647 h 102"/>
              <a:gd name="T4" fmla="*/ 2147483647 w 109"/>
              <a:gd name="T5" fmla="*/ 2147483647 h 102"/>
              <a:gd name="T6" fmla="*/ 2147483647 w 109"/>
              <a:gd name="T7" fmla="*/ 2147483647 h 102"/>
              <a:gd name="T8" fmla="*/ 2147483647 w 109"/>
              <a:gd name="T9" fmla="*/ 2147483647 h 102"/>
              <a:gd name="T10" fmla="*/ 2147483647 w 109"/>
              <a:gd name="T11" fmla="*/ 0 h 102"/>
              <a:gd name="T12" fmla="*/ 2147483647 w 109"/>
              <a:gd name="T13" fmla="*/ 2147483647 h 102"/>
              <a:gd name="T14" fmla="*/ 2147483647 w 109"/>
              <a:gd name="T15" fmla="*/ 2147483647 h 102"/>
              <a:gd name="T16" fmla="*/ 2147483647 w 109"/>
              <a:gd name="T17" fmla="*/ 2147483647 h 102"/>
              <a:gd name="T18" fmla="*/ 2147483647 w 109"/>
              <a:gd name="T19" fmla="*/ 2147483647 h 102"/>
              <a:gd name="T20" fmla="*/ 2147483647 w 109"/>
              <a:gd name="T21" fmla="*/ 2147483647 h 102"/>
              <a:gd name="T22" fmla="*/ 2147483647 w 109"/>
              <a:gd name="T23" fmla="*/ 2147483647 h 102"/>
              <a:gd name="T24" fmla="*/ 2147483647 w 109"/>
              <a:gd name="T25" fmla="*/ 2147483647 h 102"/>
              <a:gd name="T26" fmla="*/ 2147483647 w 109"/>
              <a:gd name="T27" fmla="*/ 2147483647 h 102"/>
              <a:gd name="T28" fmla="*/ 2147483647 w 109"/>
              <a:gd name="T29" fmla="*/ 0 h 10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9"/>
              <a:gd name="T46" fmla="*/ 0 h 102"/>
              <a:gd name="T47" fmla="*/ 109 w 109"/>
              <a:gd name="T48" fmla="*/ 102 h 10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9" h="102">
                <a:moveTo>
                  <a:pt x="106" y="0"/>
                </a:moveTo>
                <a:lnTo>
                  <a:pt x="0" y="57"/>
                </a:lnTo>
                <a:lnTo>
                  <a:pt x="109" y="102"/>
                </a:lnTo>
                <a:lnTo>
                  <a:pt x="50" y="50"/>
                </a:lnTo>
                <a:lnTo>
                  <a:pt x="50" y="59"/>
                </a:lnTo>
                <a:lnTo>
                  <a:pt x="106" y="0"/>
                </a:lnTo>
                <a:lnTo>
                  <a:pt x="67" y="21"/>
                </a:lnTo>
                <a:lnTo>
                  <a:pt x="36" y="54"/>
                </a:lnTo>
                <a:lnTo>
                  <a:pt x="71" y="85"/>
                </a:lnTo>
                <a:lnTo>
                  <a:pt x="78" y="74"/>
                </a:lnTo>
                <a:lnTo>
                  <a:pt x="18" y="50"/>
                </a:lnTo>
                <a:lnTo>
                  <a:pt x="19" y="62"/>
                </a:lnTo>
                <a:lnTo>
                  <a:pt x="75" y="31"/>
                </a:lnTo>
                <a:lnTo>
                  <a:pt x="67" y="21"/>
                </a:lnTo>
                <a:lnTo>
                  <a:pt x="10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28" name="Rectangle 85"/>
          <p:cNvSpPr>
            <a:spLocks noChangeArrowheads="1"/>
          </p:cNvSpPr>
          <p:nvPr/>
        </p:nvSpPr>
        <p:spPr bwMode="auto">
          <a:xfrm>
            <a:off x="2462213" y="2928938"/>
            <a:ext cx="3905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300" b="1">
                <a:solidFill>
                  <a:srgbClr val="212121"/>
                </a:solidFill>
              </a:rPr>
              <a:t>+ NO</a:t>
            </a:r>
            <a:endParaRPr lang="fr-FR"/>
          </a:p>
        </p:txBody>
      </p:sp>
      <p:sp>
        <p:nvSpPr>
          <p:cNvPr id="387129" name="Rectangle 86"/>
          <p:cNvSpPr>
            <a:spLocks noChangeArrowheads="1"/>
          </p:cNvSpPr>
          <p:nvPr/>
        </p:nvSpPr>
        <p:spPr bwMode="auto">
          <a:xfrm>
            <a:off x="2843213" y="2973388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9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87130" name="Rectangle 87"/>
          <p:cNvSpPr>
            <a:spLocks noChangeArrowheads="1"/>
          </p:cNvSpPr>
          <p:nvPr/>
        </p:nvSpPr>
        <p:spPr bwMode="auto">
          <a:xfrm>
            <a:off x="1890713" y="3192463"/>
            <a:ext cx="1285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H</a:t>
            </a:r>
            <a:endParaRPr lang="fr-FR"/>
          </a:p>
        </p:txBody>
      </p:sp>
      <p:sp>
        <p:nvSpPr>
          <p:cNvPr id="387131" name="Rectangle 88"/>
          <p:cNvSpPr>
            <a:spLocks noChangeArrowheads="1"/>
          </p:cNvSpPr>
          <p:nvPr/>
        </p:nvSpPr>
        <p:spPr bwMode="auto">
          <a:xfrm>
            <a:off x="2030413" y="3192463"/>
            <a:ext cx="1285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N</a:t>
            </a:r>
            <a:endParaRPr lang="fr-FR"/>
          </a:p>
        </p:txBody>
      </p:sp>
      <p:sp>
        <p:nvSpPr>
          <p:cNvPr id="387132" name="Rectangle 89"/>
          <p:cNvSpPr>
            <a:spLocks noChangeArrowheads="1"/>
          </p:cNvSpPr>
          <p:nvPr/>
        </p:nvSpPr>
        <p:spPr bwMode="auto">
          <a:xfrm>
            <a:off x="2171700" y="3192463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O</a:t>
            </a:r>
            <a:endParaRPr lang="fr-FR"/>
          </a:p>
        </p:txBody>
      </p:sp>
      <p:sp>
        <p:nvSpPr>
          <p:cNvPr id="387133" name="Rectangle 90"/>
          <p:cNvSpPr>
            <a:spLocks noChangeArrowheads="1"/>
          </p:cNvSpPr>
          <p:nvPr/>
        </p:nvSpPr>
        <p:spPr bwMode="auto">
          <a:xfrm>
            <a:off x="2305050" y="32416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2121"/>
                </a:solidFill>
              </a:rPr>
              <a:t>3</a:t>
            </a:r>
            <a:endParaRPr lang="fr-FR"/>
          </a:p>
        </p:txBody>
      </p:sp>
      <p:sp>
        <p:nvSpPr>
          <p:cNvPr id="387134" name="Rectangle 93"/>
          <p:cNvSpPr>
            <a:spLocks noChangeArrowheads="1"/>
          </p:cNvSpPr>
          <p:nvPr/>
        </p:nvSpPr>
        <p:spPr bwMode="auto">
          <a:xfrm>
            <a:off x="5797550" y="2709863"/>
            <a:ext cx="9366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/>
              <a:t>h</a:t>
            </a:r>
            <a:endParaRPr lang="fr-FR"/>
          </a:p>
        </p:txBody>
      </p:sp>
      <p:sp>
        <p:nvSpPr>
          <p:cNvPr id="387135" name="Rectangle 94"/>
          <p:cNvSpPr>
            <a:spLocks noChangeArrowheads="1"/>
          </p:cNvSpPr>
          <p:nvPr/>
        </p:nvSpPr>
        <p:spPr bwMode="auto">
          <a:xfrm>
            <a:off x="5905500" y="2697163"/>
            <a:ext cx="793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>
                <a:latin typeface="Symbol" pitchFamily="18" charset="2"/>
              </a:rPr>
              <a:t>n</a:t>
            </a:r>
            <a:endParaRPr lang="fr-FR"/>
          </a:p>
        </p:txBody>
      </p:sp>
      <p:sp>
        <p:nvSpPr>
          <p:cNvPr id="387136" name="Freeform 107"/>
          <p:cNvSpPr>
            <a:spLocks/>
          </p:cNvSpPr>
          <p:nvPr/>
        </p:nvSpPr>
        <p:spPr bwMode="auto">
          <a:xfrm>
            <a:off x="3001963" y="2265363"/>
            <a:ext cx="30162" cy="85725"/>
          </a:xfrm>
          <a:custGeom>
            <a:avLst/>
            <a:gdLst>
              <a:gd name="T0" fmla="*/ 2147483647 w 19"/>
              <a:gd name="T1" fmla="*/ 2147483647 h 54"/>
              <a:gd name="T2" fmla="*/ 2147483647 w 19"/>
              <a:gd name="T3" fmla="*/ 2147483647 h 54"/>
              <a:gd name="T4" fmla="*/ 2147483647 w 19"/>
              <a:gd name="T5" fmla="*/ 2147483647 h 54"/>
              <a:gd name="T6" fmla="*/ 2147483647 w 19"/>
              <a:gd name="T7" fmla="*/ 2147483647 h 54"/>
              <a:gd name="T8" fmla="*/ 2147483647 w 19"/>
              <a:gd name="T9" fmla="*/ 0 h 54"/>
              <a:gd name="T10" fmla="*/ 0 w 19"/>
              <a:gd name="T11" fmla="*/ 2147483647 h 54"/>
              <a:gd name="T12" fmla="*/ 2147483647 w 19"/>
              <a:gd name="T13" fmla="*/ 2147483647 h 54"/>
              <a:gd name="T14" fmla="*/ 2147483647 w 19"/>
              <a:gd name="T15" fmla="*/ 2147483647 h 54"/>
              <a:gd name="T16" fmla="*/ 2147483647 w 19"/>
              <a:gd name="T17" fmla="*/ 2147483647 h 54"/>
              <a:gd name="T18" fmla="*/ 2147483647 w 19"/>
              <a:gd name="T19" fmla="*/ 2147483647 h 54"/>
              <a:gd name="T20" fmla="*/ 2147483647 w 19"/>
              <a:gd name="T21" fmla="*/ 2147483647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9"/>
              <a:gd name="T34" fmla="*/ 0 h 54"/>
              <a:gd name="T35" fmla="*/ 19 w 19"/>
              <a:gd name="T36" fmla="*/ 54 h 5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9" h="54">
                <a:moveTo>
                  <a:pt x="19" y="54"/>
                </a:moveTo>
                <a:lnTo>
                  <a:pt x="18" y="38"/>
                </a:lnTo>
                <a:lnTo>
                  <a:pt x="16" y="7"/>
                </a:lnTo>
                <a:lnTo>
                  <a:pt x="16" y="6"/>
                </a:lnTo>
                <a:lnTo>
                  <a:pt x="14" y="0"/>
                </a:lnTo>
                <a:lnTo>
                  <a:pt x="0" y="3"/>
                </a:lnTo>
                <a:lnTo>
                  <a:pt x="1" y="8"/>
                </a:lnTo>
                <a:lnTo>
                  <a:pt x="1" y="7"/>
                </a:lnTo>
                <a:lnTo>
                  <a:pt x="4" y="38"/>
                </a:lnTo>
                <a:lnTo>
                  <a:pt x="5" y="54"/>
                </a:lnTo>
                <a:lnTo>
                  <a:pt x="19" y="5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37" name="Freeform 108"/>
          <p:cNvSpPr>
            <a:spLocks/>
          </p:cNvSpPr>
          <p:nvPr/>
        </p:nvSpPr>
        <p:spPr bwMode="auto">
          <a:xfrm>
            <a:off x="2976563" y="2160588"/>
            <a:ext cx="44450" cy="87312"/>
          </a:xfrm>
          <a:custGeom>
            <a:avLst/>
            <a:gdLst>
              <a:gd name="T0" fmla="*/ 2147483647 w 28"/>
              <a:gd name="T1" fmla="*/ 2147483647 h 55"/>
              <a:gd name="T2" fmla="*/ 2147483647 w 28"/>
              <a:gd name="T3" fmla="*/ 2147483647 h 55"/>
              <a:gd name="T4" fmla="*/ 2147483647 w 28"/>
              <a:gd name="T5" fmla="*/ 2147483647 h 55"/>
              <a:gd name="T6" fmla="*/ 2147483647 w 28"/>
              <a:gd name="T7" fmla="*/ 2147483647 h 55"/>
              <a:gd name="T8" fmla="*/ 2147483647 w 28"/>
              <a:gd name="T9" fmla="*/ 2147483647 h 55"/>
              <a:gd name="T10" fmla="*/ 2147483647 w 28"/>
              <a:gd name="T11" fmla="*/ 0 h 55"/>
              <a:gd name="T12" fmla="*/ 0 w 28"/>
              <a:gd name="T13" fmla="*/ 2147483647 h 55"/>
              <a:gd name="T14" fmla="*/ 2147483647 w 28"/>
              <a:gd name="T15" fmla="*/ 2147483647 h 55"/>
              <a:gd name="T16" fmla="*/ 2147483647 w 28"/>
              <a:gd name="T17" fmla="*/ 2147483647 h 55"/>
              <a:gd name="T18" fmla="*/ 2147483647 w 28"/>
              <a:gd name="T19" fmla="*/ 2147483647 h 55"/>
              <a:gd name="T20" fmla="*/ 2147483647 w 28"/>
              <a:gd name="T21" fmla="*/ 2147483647 h 55"/>
              <a:gd name="T22" fmla="*/ 2147483647 w 28"/>
              <a:gd name="T23" fmla="*/ 2147483647 h 55"/>
              <a:gd name="T24" fmla="*/ 2147483647 w 28"/>
              <a:gd name="T25" fmla="*/ 2147483647 h 5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8"/>
              <a:gd name="T40" fmla="*/ 0 h 55"/>
              <a:gd name="T41" fmla="*/ 28 w 28"/>
              <a:gd name="T42" fmla="*/ 55 h 5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8" h="55">
                <a:moveTo>
                  <a:pt x="28" y="53"/>
                </a:moveTo>
                <a:lnTo>
                  <a:pt x="26" y="42"/>
                </a:lnTo>
                <a:lnTo>
                  <a:pt x="22" y="28"/>
                </a:lnTo>
                <a:lnTo>
                  <a:pt x="22" y="27"/>
                </a:lnTo>
                <a:lnTo>
                  <a:pt x="17" y="12"/>
                </a:lnTo>
                <a:lnTo>
                  <a:pt x="14" y="0"/>
                </a:lnTo>
                <a:lnTo>
                  <a:pt x="0" y="5"/>
                </a:lnTo>
                <a:lnTo>
                  <a:pt x="3" y="17"/>
                </a:lnTo>
                <a:lnTo>
                  <a:pt x="8" y="31"/>
                </a:lnTo>
                <a:lnTo>
                  <a:pt x="8" y="30"/>
                </a:lnTo>
                <a:lnTo>
                  <a:pt x="12" y="44"/>
                </a:lnTo>
                <a:lnTo>
                  <a:pt x="14" y="55"/>
                </a:lnTo>
                <a:lnTo>
                  <a:pt x="28" y="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38" name="Freeform 109"/>
          <p:cNvSpPr>
            <a:spLocks/>
          </p:cNvSpPr>
          <p:nvPr/>
        </p:nvSpPr>
        <p:spPr bwMode="auto">
          <a:xfrm>
            <a:off x="2927350" y="2063750"/>
            <a:ext cx="61913" cy="88900"/>
          </a:xfrm>
          <a:custGeom>
            <a:avLst/>
            <a:gdLst>
              <a:gd name="T0" fmla="*/ 2147483647 w 39"/>
              <a:gd name="T1" fmla="*/ 2147483647 h 56"/>
              <a:gd name="T2" fmla="*/ 2147483647 w 39"/>
              <a:gd name="T3" fmla="*/ 2147483647 h 56"/>
              <a:gd name="T4" fmla="*/ 2147483647 w 39"/>
              <a:gd name="T5" fmla="*/ 2147483647 h 56"/>
              <a:gd name="T6" fmla="*/ 2147483647 w 39"/>
              <a:gd name="T7" fmla="*/ 2147483647 h 56"/>
              <a:gd name="T8" fmla="*/ 2147483647 w 39"/>
              <a:gd name="T9" fmla="*/ 2147483647 h 56"/>
              <a:gd name="T10" fmla="*/ 2147483647 w 39"/>
              <a:gd name="T11" fmla="*/ 2147483647 h 56"/>
              <a:gd name="T12" fmla="*/ 2147483647 w 39"/>
              <a:gd name="T13" fmla="*/ 2147483647 h 56"/>
              <a:gd name="T14" fmla="*/ 2147483647 w 39"/>
              <a:gd name="T15" fmla="*/ 0 h 56"/>
              <a:gd name="T16" fmla="*/ 0 w 39"/>
              <a:gd name="T17" fmla="*/ 2147483647 h 56"/>
              <a:gd name="T18" fmla="*/ 2147483647 w 39"/>
              <a:gd name="T19" fmla="*/ 2147483647 h 56"/>
              <a:gd name="T20" fmla="*/ 2147483647 w 39"/>
              <a:gd name="T21" fmla="*/ 2147483647 h 56"/>
              <a:gd name="T22" fmla="*/ 2147483647 w 39"/>
              <a:gd name="T23" fmla="*/ 2147483647 h 56"/>
              <a:gd name="T24" fmla="*/ 2147483647 w 39"/>
              <a:gd name="T25" fmla="*/ 2147483647 h 56"/>
              <a:gd name="T26" fmla="*/ 2147483647 w 39"/>
              <a:gd name="T27" fmla="*/ 2147483647 h 56"/>
              <a:gd name="T28" fmla="*/ 2147483647 w 39"/>
              <a:gd name="T29" fmla="*/ 2147483647 h 56"/>
              <a:gd name="T30" fmla="*/ 2147483647 w 39"/>
              <a:gd name="T31" fmla="*/ 2147483647 h 56"/>
              <a:gd name="T32" fmla="*/ 2147483647 w 39"/>
              <a:gd name="T33" fmla="*/ 2147483647 h 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9"/>
              <a:gd name="T52" fmla="*/ 0 h 56"/>
              <a:gd name="T53" fmla="*/ 39 w 39"/>
              <a:gd name="T54" fmla="*/ 56 h 5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9" h="56">
                <a:moveTo>
                  <a:pt x="39" y="49"/>
                </a:moveTo>
                <a:lnTo>
                  <a:pt x="30" y="31"/>
                </a:lnTo>
                <a:lnTo>
                  <a:pt x="31" y="32"/>
                </a:lnTo>
                <a:lnTo>
                  <a:pt x="25" y="19"/>
                </a:lnTo>
                <a:lnTo>
                  <a:pt x="24" y="18"/>
                </a:lnTo>
                <a:lnTo>
                  <a:pt x="16" y="6"/>
                </a:lnTo>
                <a:lnTo>
                  <a:pt x="16" y="5"/>
                </a:lnTo>
                <a:lnTo>
                  <a:pt x="12" y="0"/>
                </a:lnTo>
                <a:lnTo>
                  <a:pt x="0" y="9"/>
                </a:lnTo>
                <a:lnTo>
                  <a:pt x="4" y="14"/>
                </a:lnTo>
                <a:lnTo>
                  <a:pt x="4" y="13"/>
                </a:lnTo>
                <a:lnTo>
                  <a:pt x="12" y="25"/>
                </a:lnTo>
                <a:lnTo>
                  <a:pt x="11" y="24"/>
                </a:lnTo>
                <a:lnTo>
                  <a:pt x="17" y="37"/>
                </a:lnTo>
                <a:lnTo>
                  <a:pt x="18" y="38"/>
                </a:lnTo>
                <a:lnTo>
                  <a:pt x="27" y="56"/>
                </a:lnTo>
                <a:lnTo>
                  <a:pt x="39" y="4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39" name="Freeform 110"/>
          <p:cNvSpPr>
            <a:spLocks/>
          </p:cNvSpPr>
          <p:nvPr/>
        </p:nvSpPr>
        <p:spPr bwMode="auto">
          <a:xfrm>
            <a:off x="2862263" y="1981200"/>
            <a:ext cx="73025" cy="77788"/>
          </a:xfrm>
          <a:custGeom>
            <a:avLst/>
            <a:gdLst>
              <a:gd name="T0" fmla="*/ 2147483647 w 46"/>
              <a:gd name="T1" fmla="*/ 2147483647 h 49"/>
              <a:gd name="T2" fmla="*/ 2147483647 w 46"/>
              <a:gd name="T3" fmla="*/ 2147483647 h 49"/>
              <a:gd name="T4" fmla="*/ 2147483647 w 46"/>
              <a:gd name="T5" fmla="*/ 2147483647 h 49"/>
              <a:gd name="T6" fmla="*/ 2147483647 w 46"/>
              <a:gd name="T7" fmla="*/ 2147483647 h 49"/>
              <a:gd name="T8" fmla="*/ 2147483647 w 46"/>
              <a:gd name="T9" fmla="*/ 2147483647 h 49"/>
              <a:gd name="T10" fmla="*/ 2147483647 w 46"/>
              <a:gd name="T11" fmla="*/ 2147483647 h 49"/>
              <a:gd name="T12" fmla="*/ 2147483647 w 46"/>
              <a:gd name="T13" fmla="*/ 0 h 49"/>
              <a:gd name="T14" fmla="*/ 0 w 46"/>
              <a:gd name="T15" fmla="*/ 2147483647 h 49"/>
              <a:gd name="T16" fmla="*/ 2147483647 w 46"/>
              <a:gd name="T17" fmla="*/ 2147483647 h 49"/>
              <a:gd name="T18" fmla="*/ 2147483647 w 46"/>
              <a:gd name="T19" fmla="*/ 2147483647 h 49"/>
              <a:gd name="T20" fmla="*/ 2147483647 w 46"/>
              <a:gd name="T21" fmla="*/ 2147483647 h 49"/>
              <a:gd name="T22" fmla="*/ 2147483647 w 46"/>
              <a:gd name="T23" fmla="*/ 2147483647 h 49"/>
              <a:gd name="T24" fmla="*/ 2147483647 w 46"/>
              <a:gd name="T25" fmla="*/ 2147483647 h 49"/>
              <a:gd name="T26" fmla="*/ 2147483647 w 46"/>
              <a:gd name="T27" fmla="*/ 2147483647 h 49"/>
              <a:gd name="T28" fmla="*/ 2147483647 w 46"/>
              <a:gd name="T29" fmla="*/ 2147483647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6"/>
              <a:gd name="T46" fmla="*/ 0 h 49"/>
              <a:gd name="T47" fmla="*/ 46 w 46"/>
              <a:gd name="T48" fmla="*/ 49 h 4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6" h="49">
                <a:moveTo>
                  <a:pt x="46" y="43"/>
                </a:moveTo>
                <a:lnTo>
                  <a:pt x="40" y="34"/>
                </a:lnTo>
                <a:lnTo>
                  <a:pt x="32" y="23"/>
                </a:lnTo>
                <a:lnTo>
                  <a:pt x="31" y="22"/>
                </a:lnTo>
                <a:lnTo>
                  <a:pt x="21" y="12"/>
                </a:lnTo>
                <a:lnTo>
                  <a:pt x="11" y="1"/>
                </a:lnTo>
                <a:lnTo>
                  <a:pt x="10" y="0"/>
                </a:lnTo>
                <a:lnTo>
                  <a:pt x="0" y="8"/>
                </a:lnTo>
                <a:lnTo>
                  <a:pt x="2" y="9"/>
                </a:lnTo>
                <a:lnTo>
                  <a:pt x="12" y="20"/>
                </a:lnTo>
                <a:lnTo>
                  <a:pt x="21" y="30"/>
                </a:lnTo>
                <a:lnTo>
                  <a:pt x="20" y="29"/>
                </a:lnTo>
                <a:lnTo>
                  <a:pt x="28" y="40"/>
                </a:lnTo>
                <a:lnTo>
                  <a:pt x="34" y="49"/>
                </a:lnTo>
                <a:lnTo>
                  <a:pt x="46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40" name="Freeform 111"/>
          <p:cNvSpPr>
            <a:spLocks/>
          </p:cNvSpPr>
          <p:nvPr/>
        </p:nvSpPr>
        <p:spPr bwMode="auto">
          <a:xfrm>
            <a:off x="2779713" y="1909763"/>
            <a:ext cx="80962" cy="71437"/>
          </a:xfrm>
          <a:custGeom>
            <a:avLst/>
            <a:gdLst>
              <a:gd name="T0" fmla="*/ 2147483647 w 51"/>
              <a:gd name="T1" fmla="*/ 2147483647 h 45"/>
              <a:gd name="T2" fmla="*/ 2147483647 w 51"/>
              <a:gd name="T3" fmla="*/ 2147483647 h 45"/>
              <a:gd name="T4" fmla="*/ 2147483647 w 51"/>
              <a:gd name="T5" fmla="*/ 2147483647 h 45"/>
              <a:gd name="T6" fmla="*/ 2147483647 w 51"/>
              <a:gd name="T7" fmla="*/ 2147483647 h 45"/>
              <a:gd name="T8" fmla="*/ 2147483647 w 51"/>
              <a:gd name="T9" fmla="*/ 2147483647 h 45"/>
              <a:gd name="T10" fmla="*/ 2147483647 w 51"/>
              <a:gd name="T11" fmla="*/ 0 h 45"/>
              <a:gd name="T12" fmla="*/ 2147483647 w 51"/>
              <a:gd name="T13" fmla="*/ 0 h 45"/>
              <a:gd name="T14" fmla="*/ 2147483647 w 51"/>
              <a:gd name="T15" fmla="*/ 2147483647 h 45"/>
              <a:gd name="T16" fmla="*/ 2147483647 w 51"/>
              <a:gd name="T17" fmla="*/ 2147483647 h 45"/>
              <a:gd name="T18" fmla="*/ 0 w 51"/>
              <a:gd name="T19" fmla="*/ 2147483647 h 45"/>
              <a:gd name="T20" fmla="*/ 2147483647 w 51"/>
              <a:gd name="T21" fmla="*/ 2147483647 h 45"/>
              <a:gd name="T22" fmla="*/ 2147483647 w 51"/>
              <a:gd name="T23" fmla="*/ 2147483647 h 45"/>
              <a:gd name="T24" fmla="*/ 2147483647 w 51"/>
              <a:gd name="T25" fmla="*/ 2147483647 h 45"/>
              <a:gd name="T26" fmla="*/ 2147483647 w 51"/>
              <a:gd name="T27" fmla="*/ 2147483647 h 45"/>
              <a:gd name="T28" fmla="*/ 2147483647 w 51"/>
              <a:gd name="T29" fmla="*/ 2147483647 h 45"/>
              <a:gd name="T30" fmla="*/ 2147483647 w 51"/>
              <a:gd name="T31" fmla="*/ 2147483647 h 4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1"/>
              <a:gd name="T49" fmla="*/ 0 h 45"/>
              <a:gd name="T50" fmla="*/ 51 w 51"/>
              <a:gd name="T51" fmla="*/ 45 h 4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1" h="45">
                <a:moveTo>
                  <a:pt x="51" y="33"/>
                </a:moveTo>
                <a:lnTo>
                  <a:pt x="42" y="26"/>
                </a:lnTo>
                <a:lnTo>
                  <a:pt x="42" y="27"/>
                </a:lnTo>
                <a:lnTo>
                  <a:pt x="31" y="18"/>
                </a:lnTo>
                <a:lnTo>
                  <a:pt x="30" y="17"/>
                </a:lnTo>
                <a:lnTo>
                  <a:pt x="5" y="0"/>
                </a:lnTo>
                <a:lnTo>
                  <a:pt x="2" y="0"/>
                </a:lnTo>
                <a:lnTo>
                  <a:pt x="2" y="14"/>
                </a:lnTo>
                <a:lnTo>
                  <a:pt x="3" y="14"/>
                </a:lnTo>
                <a:lnTo>
                  <a:pt x="0" y="13"/>
                </a:lnTo>
                <a:lnTo>
                  <a:pt x="23" y="28"/>
                </a:lnTo>
                <a:lnTo>
                  <a:pt x="22" y="27"/>
                </a:lnTo>
                <a:lnTo>
                  <a:pt x="32" y="36"/>
                </a:lnTo>
                <a:lnTo>
                  <a:pt x="32" y="37"/>
                </a:lnTo>
                <a:lnTo>
                  <a:pt x="42" y="45"/>
                </a:lnTo>
                <a:lnTo>
                  <a:pt x="51" y="3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41" name="Freeform 112"/>
          <p:cNvSpPr>
            <a:spLocks/>
          </p:cNvSpPr>
          <p:nvPr/>
        </p:nvSpPr>
        <p:spPr bwMode="auto">
          <a:xfrm>
            <a:off x="2678113" y="1868488"/>
            <a:ext cx="92075" cy="50800"/>
          </a:xfrm>
          <a:custGeom>
            <a:avLst/>
            <a:gdLst>
              <a:gd name="T0" fmla="*/ 2147483647 w 58"/>
              <a:gd name="T1" fmla="*/ 2147483647 h 32"/>
              <a:gd name="T2" fmla="*/ 2147483647 w 58"/>
              <a:gd name="T3" fmla="*/ 2147483647 h 32"/>
              <a:gd name="T4" fmla="*/ 2147483647 w 58"/>
              <a:gd name="T5" fmla="*/ 2147483647 h 32"/>
              <a:gd name="T6" fmla="*/ 2147483647 w 58"/>
              <a:gd name="T7" fmla="*/ 2147483647 h 32"/>
              <a:gd name="T8" fmla="*/ 2147483647 w 58"/>
              <a:gd name="T9" fmla="*/ 2147483647 h 32"/>
              <a:gd name="T10" fmla="*/ 2147483647 w 58"/>
              <a:gd name="T11" fmla="*/ 2147483647 h 32"/>
              <a:gd name="T12" fmla="*/ 2147483647 w 58"/>
              <a:gd name="T13" fmla="*/ 0 h 32"/>
              <a:gd name="T14" fmla="*/ 2147483647 w 58"/>
              <a:gd name="T15" fmla="*/ 0 h 32"/>
              <a:gd name="T16" fmla="*/ 2147483647 w 58"/>
              <a:gd name="T17" fmla="*/ 2147483647 h 32"/>
              <a:gd name="T18" fmla="*/ 2147483647 w 58"/>
              <a:gd name="T19" fmla="*/ 2147483647 h 32"/>
              <a:gd name="T20" fmla="*/ 0 w 58"/>
              <a:gd name="T21" fmla="*/ 2147483647 h 32"/>
              <a:gd name="T22" fmla="*/ 2147483647 w 58"/>
              <a:gd name="T23" fmla="*/ 2147483647 h 32"/>
              <a:gd name="T24" fmla="*/ 2147483647 w 58"/>
              <a:gd name="T25" fmla="*/ 2147483647 h 32"/>
              <a:gd name="T26" fmla="*/ 2147483647 w 58"/>
              <a:gd name="T27" fmla="*/ 2147483647 h 32"/>
              <a:gd name="T28" fmla="*/ 2147483647 w 58"/>
              <a:gd name="T29" fmla="*/ 2147483647 h 32"/>
              <a:gd name="T30" fmla="*/ 2147483647 w 58"/>
              <a:gd name="T31" fmla="*/ 2147483647 h 32"/>
              <a:gd name="T32" fmla="*/ 2147483647 w 58"/>
              <a:gd name="T33" fmla="*/ 2147483647 h 32"/>
              <a:gd name="T34" fmla="*/ 2147483647 w 58"/>
              <a:gd name="T35" fmla="*/ 2147483647 h 3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8"/>
              <a:gd name="T55" fmla="*/ 0 h 32"/>
              <a:gd name="T56" fmla="*/ 58 w 58"/>
              <a:gd name="T57" fmla="*/ 32 h 3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8" h="32">
                <a:moveTo>
                  <a:pt x="58" y="21"/>
                </a:moveTo>
                <a:lnTo>
                  <a:pt x="46" y="15"/>
                </a:lnTo>
                <a:lnTo>
                  <a:pt x="45" y="15"/>
                </a:lnTo>
                <a:lnTo>
                  <a:pt x="32" y="10"/>
                </a:lnTo>
                <a:lnTo>
                  <a:pt x="32" y="9"/>
                </a:lnTo>
                <a:lnTo>
                  <a:pt x="18" y="3"/>
                </a:lnTo>
                <a:lnTo>
                  <a:pt x="4" y="0"/>
                </a:lnTo>
                <a:lnTo>
                  <a:pt x="1" y="0"/>
                </a:lnTo>
                <a:lnTo>
                  <a:pt x="1" y="13"/>
                </a:lnTo>
                <a:lnTo>
                  <a:pt x="3" y="13"/>
                </a:lnTo>
                <a:lnTo>
                  <a:pt x="0" y="13"/>
                </a:lnTo>
                <a:lnTo>
                  <a:pt x="13" y="16"/>
                </a:lnTo>
                <a:lnTo>
                  <a:pt x="27" y="22"/>
                </a:lnTo>
                <a:lnTo>
                  <a:pt x="27" y="21"/>
                </a:lnTo>
                <a:lnTo>
                  <a:pt x="40" y="26"/>
                </a:lnTo>
                <a:lnTo>
                  <a:pt x="39" y="26"/>
                </a:lnTo>
                <a:lnTo>
                  <a:pt x="51" y="32"/>
                </a:lnTo>
                <a:lnTo>
                  <a:pt x="58" y="2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42" name="Freeform 113"/>
          <p:cNvSpPr>
            <a:spLocks/>
          </p:cNvSpPr>
          <p:nvPr/>
        </p:nvSpPr>
        <p:spPr bwMode="auto">
          <a:xfrm>
            <a:off x="2570163" y="1852613"/>
            <a:ext cx="92075" cy="30162"/>
          </a:xfrm>
          <a:custGeom>
            <a:avLst/>
            <a:gdLst>
              <a:gd name="T0" fmla="*/ 2147483647 w 58"/>
              <a:gd name="T1" fmla="*/ 2147483647 h 19"/>
              <a:gd name="T2" fmla="*/ 2147483647 w 58"/>
              <a:gd name="T3" fmla="*/ 2147483647 h 19"/>
              <a:gd name="T4" fmla="*/ 2147483647 w 58"/>
              <a:gd name="T5" fmla="*/ 0 h 19"/>
              <a:gd name="T6" fmla="*/ 0 w 58"/>
              <a:gd name="T7" fmla="*/ 0 h 19"/>
              <a:gd name="T8" fmla="*/ 0 w 58"/>
              <a:gd name="T9" fmla="*/ 2147483647 h 19"/>
              <a:gd name="T10" fmla="*/ 2147483647 w 58"/>
              <a:gd name="T11" fmla="*/ 2147483647 h 19"/>
              <a:gd name="T12" fmla="*/ 2147483647 w 58"/>
              <a:gd name="T13" fmla="*/ 2147483647 h 19"/>
              <a:gd name="T14" fmla="*/ 2147483647 w 58"/>
              <a:gd name="T15" fmla="*/ 2147483647 h 19"/>
              <a:gd name="T16" fmla="*/ 2147483647 w 58"/>
              <a:gd name="T17" fmla="*/ 2147483647 h 19"/>
              <a:gd name="T18" fmla="*/ 2147483647 w 58"/>
              <a:gd name="T19" fmla="*/ 2147483647 h 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8"/>
              <a:gd name="T31" fmla="*/ 0 h 19"/>
              <a:gd name="T32" fmla="*/ 58 w 58"/>
              <a:gd name="T33" fmla="*/ 19 h 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8" h="19">
                <a:moveTo>
                  <a:pt x="58" y="6"/>
                </a:moveTo>
                <a:lnTo>
                  <a:pt x="30" y="1"/>
                </a:lnTo>
                <a:lnTo>
                  <a:pt x="16" y="0"/>
                </a:lnTo>
                <a:lnTo>
                  <a:pt x="0" y="0"/>
                </a:lnTo>
                <a:lnTo>
                  <a:pt x="0" y="13"/>
                </a:lnTo>
                <a:lnTo>
                  <a:pt x="14" y="13"/>
                </a:lnTo>
                <a:lnTo>
                  <a:pt x="13" y="13"/>
                </a:lnTo>
                <a:lnTo>
                  <a:pt x="27" y="14"/>
                </a:lnTo>
                <a:lnTo>
                  <a:pt x="55" y="19"/>
                </a:lnTo>
                <a:lnTo>
                  <a:pt x="58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43" name="Rectangle 114"/>
          <p:cNvSpPr>
            <a:spLocks noChangeArrowheads="1"/>
          </p:cNvSpPr>
          <p:nvPr/>
        </p:nvSpPr>
        <p:spPr bwMode="auto">
          <a:xfrm>
            <a:off x="2867025" y="1752600"/>
            <a:ext cx="936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/>
              <a:t>h</a:t>
            </a:r>
            <a:endParaRPr lang="fr-FR"/>
          </a:p>
        </p:txBody>
      </p:sp>
      <p:sp>
        <p:nvSpPr>
          <p:cNvPr id="387144" name="Rectangle 115"/>
          <p:cNvSpPr>
            <a:spLocks noChangeArrowheads="1"/>
          </p:cNvSpPr>
          <p:nvPr/>
        </p:nvSpPr>
        <p:spPr bwMode="auto">
          <a:xfrm>
            <a:off x="2974975" y="1738313"/>
            <a:ext cx="793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>
                <a:latin typeface="Symbol" pitchFamily="18" charset="2"/>
              </a:rPr>
              <a:t>n</a:t>
            </a:r>
            <a:endParaRPr lang="fr-FR"/>
          </a:p>
        </p:txBody>
      </p:sp>
      <p:sp>
        <p:nvSpPr>
          <p:cNvPr id="387145" name="Rectangle 116"/>
          <p:cNvSpPr>
            <a:spLocks noChangeArrowheads="1"/>
          </p:cNvSpPr>
          <p:nvPr/>
        </p:nvSpPr>
        <p:spPr bwMode="auto">
          <a:xfrm>
            <a:off x="2317750" y="1704975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O</a:t>
            </a:r>
            <a:endParaRPr lang="fr-FR"/>
          </a:p>
        </p:txBody>
      </p:sp>
      <p:sp>
        <p:nvSpPr>
          <p:cNvPr id="387146" name="Rectangle 117"/>
          <p:cNvSpPr>
            <a:spLocks noChangeArrowheads="1"/>
          </p:cNvSpPr>
          <p:nvPr/>
        </p:nvSpPr>
        <p:spPr bwMode="auto">
          <a:xfrm>
            <a:off x="2451100" y="17557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2121"/>
                </a:solidFill>
              </a:rPr>
              <a:t>3</a:t>
            </a:r>
            <a:endParaRPr lang="fr-FR"/>
          </a:p>
        </p:txBody>
      </p:sp>
      <p:sp>
        <p:nvSpPr>
          <p:cNvPr id="387147" name="Freeform 122"/>
          <p:cNvSpPr>
            <a:spLocks/>
          </p:cNvSpPr>
          <p:nvPr/>
        </p:nvSpPr>
        <p:spPr bwMode="auto">
          <a:xfrm>
            <a:off x="4137025" y="3708400"/>
            <a:ext cx="38100" cy="87313"/>
          </a:xfrm>
          <a:custGeom>
            <a:avLst/>
            <a:gdLst>
              <a:gd name="T0" fmla="*/ 0 w 24"/>
              <a:gd name="T1" fmla="*/ 0 h 55"/>
              <a:gd name="T2" fmla="*/ 0 w 24"/>
              <a:gd name="T3" fmla="*/ 2147483647 h 55"/>
              <a:gd name="T4" fmla="*/ 2147483647 w 24"/>
              <a:gd name="T5" fmla="*/ 2147483647 h 55"/>
              <a:gd name="T6" fmla="*/ 2147483647 w 24"/>
              <a:gd name="T7" fmla="*/ 2147483647 h 55"/>
              <a:gd name="T8" fmla="*/ 2147483647 w 24"/>
              <a:gd name="T9" fmla="*/ 2147483647 h 55"/>
              <a:gd name="T10" fmla="*/ 2147483647 w 24"/>
              <a:gd name="T11" fmla="*/ 2147483647 h 55"/>
              <a:gd name="T12" fmla="*/ 2147483647 w 24"/>
              <a:gd name="T13" fmla="*/ 2147483647 h 55"/>
              <a:gd name="T14" fmla="*/ 2147483647 w 24"/>
              <a:gd name="T15" fmla="*/ 2147483647 h 55"/>
              <a:gd name="T16" fmla="*/ 2147483647 w 24"/>
              <a:gd name="T17" fmla="*/ 2147483647 h 55"/>
              <a:gd name="T18" fmla="*/ 2147483647 w 24"/>
              <a:gd name="T19" fmla="*/ 2147483647 h 55"/>
              <a:gd name="T20" fmla="*/ 2147483647 w 24"/>
              <a:gd name="T21" fmla="*/ 2147483647 h 55"/>
              <a:gd name="T22" fmla="*/ 2147483647 w 24"/>
              <a:gd name="T23" fmla="*/ 2147483647 h 55"/>
              <a:gd name="T24" fmla="*/ 2147483647 w 24"/>
              <a:gd name="T25" fmla="*/ 0 h 55"/>
              <a:gd name="T26" fmla="*/ 0 w 24"/>
              <a:gd name="T27" fmla="*/ 0 h 5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4"/>
              <a:gd name="T43" fmla="*/ 0 h 55"/>
              <a:gd name="T44" fmla="*/ 24 w 24"/>
              <a:gd name="T45" fmla="*/ 55 h 5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4" h="55">
                <a:moveTo>
                  <a:pt x="0" y="0"/>
                </a:moveTo>
                <a:lnTo>
                  <a:pt x="0" y="17"/>
                </a:lnTo>
                <a:lnTo>
                  <a:pt x="3" y="31"/>
                </a:lnTo>
                <a:lnTo>
                  <a:pt x="6" y="45"/>
                </a:lnTo>
                <a:lnTo>
                  <a:pt x="6" y="47"/>
                </a:lnTo>
                <a:lnTo>
                  <a:pt x="10" y="55"/>
                </a:lnTo>
                <a:lnTo>
                  <a:pt x="24" y="51"/>
                </a:lnTo>
                <a:lnTo>
                  <a:pt x="20" y="42"/>
                </a:lnTo>
                <a:lnTo>
                  <a:pt x="20" y="43"/>
                </a:lnTo>
                <a:lnTo>
                  <a:pt x="17" y="29"/>
                </a:lnTo>
                <a:lnTo>
                  <a:pt x="15" y="15"/>
                </a:lnTo>
                <a:lnTo>
                  <a:pt x="15" y="16"/>
                </a:lnTo>
                <a:lnTo>
                  <a:pt x="1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48" name="Freeform 123"/>
          <p:cNvSpPr>
            <a:spLocks/>
          </p:cNvSpPr>
          <p:nvPr/>
        </p:nvSpPr>
        <p:spPr bwMode="auto">
          <a:xfrm>
            <a:off x="4162425" y="3805238"/>
            <a:ext cx="68263" cy="82550"/>
          </a:xfrm>
          <a:custGeom>
            <a:avLst/>
            <a:gdLst>
              <a:gd name="T0" fmla="*/ 0 w 43"/>
              <a:gd name="T1" fmla="*/ 2147483647 h 52"/>
              <a:gd name="T2" fmla="*/ 2147483647 w 43"/>
              <a:gd name="T3" fmla="*/ 2147483647 h 52"/>
              <a:gd name="T4" fmla="*/ 2147483647 w 43"/>
              <a:gd name="T5" fmla="*/ 2147483647 h 52"/>
              <a:gd name="T6" fmla="*/ 2147483647 w 43"/>
              <a:gd name="T7" fmla="*/ 2147483647 h 52"/>
              <a:gd name="T8" fmla="*/ 2147483647 w 43"/>
              <a:gd name="T9" fmla="*/ 2147483647 h 52"/>
              <a:gd name="T10" fmla="*/ 2147483647 w 43"/>
              <a:gd name="T11" fmla="*/ 2147483647 h 52"/>
              <a:gd name="T12" fmla="*/ 2147483647 w 43"/>
              <a:gd name="T13" fmla="*/ 2147483647 h 52"/>
              <a:gd name="T14" fmla="*/ 2147483647 w 43"/>
              <a:gd name="T15" fmla="*/ 2147483647 h 52"/>
              <a:gd name="T16" fmla="*/ 2147483647 w 43"/>
              <a:gd name="T17" fmla="*/ 2147483647 h 52"/>
              <a:gd name="T18" fmla="*/ 2147483647 w 43"/>
              <a:gd name="T19" fmla="*/ 2147483647 h 52"/>
              <a:gd name="T20" fmla="*/ 2147483647 w 43"/>
              <a:gd name="T21" fmla="*/ 2147483647 h 52"/>
              <a:gd name="T22" fmla="*/ 2147483647 w 43"/>
              <a:gd name="T23" fmla="*/ 2147483647 h 52"/>
              <a:gd name="T24" fmla="*/ 2147483647 w 43"/>
              <a:gd name="T25" fmla="*/ 2147483647 h 52"/>
              <a:gd name="T26" fmla="*/ 2147483647 w 43"/>
              <a:gd name="T27" fmla="*/ 0 h 52"/>
              <a:gd name="T28" fmla="*/ 0 w 43"/>
              <a:gd name="T29" fmla="*/ 2147483647 h 5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"/>
              <a:gd name="T46" fmla="*/ 0 h 52"/>
              <a:gd name="T47" fmla="*/ 43 w 43"/>
              <a:gd name="T48" fmla="*/ 52 h 5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" h="52">
                <a:moveTo>
                  <a:pt x="0" y="6"/>
                </a:moveTo>
                <a:lnTo>
                  <a:pt x="3" y="13"/>
                </a:lnTo>
                <a:lnTo>
                  <a:pt x="10" y="24"/>
                </a:lnTo>
                <a:lnTo>
                  <a:pt x="18" y="36"/>
                </a:lnTo>
                <a:lnTo>
                  <a:pt x="20" y="37"/>
                </a:lnTo>
                <a:lnTo>
                  <a:pt x="29" y="47"/>
                </a:lnTo>
                <a:lnTo>
                  <a:pt x="34" y="52"/>
                </a:lnTo>
                <a:lnTo>
                  <a:pt x="43" y="43"/>
                </a:lnTo>
                <a:lnTo>
                  <a:pt x="38" y="38"/>
                </a:lnTo>
                <a:lnTo>
                  <a:pt x="29" y="29"/>
                </a:lnTo>
                <a:lnTo>
                  <a:pt x="30" y="30"/>
                </a:lnTo>
                <a:lnTo>
                  <a:pt x="22" y="18"/>
                </a:lnTo>
                <a:lnTo>
                  <a:pt x="15" y="6"/>
                </a:lnTo>
                <a:lnTo>
                  <a:pt x="11" y="0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49" name="Freeform 124"/>
          <p:cNvSpPr>
            <a:spLocks/>
          </p:cNvSpPr>
          <p:nvPr/>
        </p:nvSpPr>
        <p:spPr bwMode="auto">
          <a:xfrm>
            <a:off x="4230688" y="3886200"/>
            <a:ext cx="85725" cy="66675"/>
          </a:xfrm>
          <a:custGeom>
            <a:avLst/>
            <a:gdLst>
              <a:gd name="T0" fmla="*/ 0 w 54"/>
              <a:gd name="T1" fmla="*/ 2147483647 h 42"/>
              <a:gd name="T2" fmla="*/ 2147483647 w 54"/>
              <a:gd name="T3" fmla="*/ 2147483647 h 42"/>
              <a:gd name="T4" fmla="*/ 2147483647 w 54"/>
              <a:gd name="T5" fmla="*/ 2147483647 h 42"/>
              <a:gd name="T6" fmla="*/ 2147483647 w 54"/>
              <a:gd name="T7" fmla="*/ 2147483647 h 42"/>
              <a:gd name="T8" fmla="*/ 2147483647 w 54"/>
              <a:gd name="T9" fmla="*/ 2147483647 h 42"/>
              <a:gd name="T10" fmla="*/ 2147483647 w 54"/>
              <a:gd name="T11" fmla="*/ 2147483647 h 42"/>
              <a:gd name="T12" fmla="*/ 2147483647 w 54"/>
              <a:gd name="T13" fmla="*/ 2147483647 h 42"/>
              <a:gd name="T14" fmla="*/ 2147483647 w 54"/>
              <a:gd name="T15" fmla="*/ 2147483647 h 42"/>
              <a:gd name="T16" fmla="*/ 2147483647 w 54"/>
              <a:gd name="T17" fmla="*/ 2147483647 h 42"/>
              <a:gd name="T18" fmla="*/ 2147483647 w 54"/>
              <a:gd name="T19" fmla="*/ 0 h 42"/>
              <a:gd name="T20" fmla="*/ 0 w 54"/>
              <a:gd name="T21" fmla="*/ 2147483647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4"/>
              <a:gd name="T34" fmla="*/ 0 h 42"/>
              <a:gd name="T35" fmla="*/ 54 w 54"/>
              <a:gd name="T36" fmla="*/ 42 h 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4" h="42">
                <a:moveTo>
                  <a:pt x="0" y="11"/>
                </a:moveTo>
                <a:lnTo>
                  <a:pt x="8" y="17"/>
                </a:lnTo>
                <a:lnTo>
                  <a:pt x="20" y="26"/>
                </a:lnTo>
                <a:lnTo>
                  <a:pt x="21" y="26"/>
                </a:lnTo>
                <a:lnTo>
                  <a:pt x="47" y="42"/>
                </a:lnTo>
                <a:lnTo>
                  <a:pt x="54" y="30"/>
                </a:lnTo>
                <a:lnTo>
                  <a:pt x="28" y="15"/>
                </a:lnTo>
                <a:lnTo>
                  <a:pt x="29" y="15"/>
                </a:lnTo>
                <a:lnTo>
                  <a:pt x="18" y="6"/>
                </a:lnTo>
                <a:lnTo>
                  <a:pt x="9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50" name="Freeform 125"/>
          <p:cNvSpPr>
            <a:spLocks/>
          </p:cNvSpPr>
          <p:nvPr/>
        </p:nvSpPr>
        <p:spPr bwMode="auto">
          <a:xfrm>
            <a:off x="4325938" y="3943350"/>
            <a:ext cx="92075" cy="50800"/>
          </a:xfrm>
          <a:custGeom>
            <a:avLst/>
            <a:gdLst>
              <a:gd name="T0" fmla="*/ 0 w 58"/>
              <a:gd name="T1" fmla="*/ 2147483647 h 32"/>
              <a:gd name="T2" fmla="*/ 2147483647 w 58"/>
              <a:gd name="T3" fmla="*/ 2147483647 h 32"/>
              <a:gd name="T4" fmla="*/ 2147483647 w 58"/>
              <a:gd name="T5" fmla="*/ 2147483647 h 32"/>
              <a:gd name="T6" fmla="*/ 2147483647 w 58"/>
              <a:gd name="T7" fmla="*/ 2147483647 h 32"/>
              <a:gd name="T8" fmla="*/ 2147483647 w 58"/>
              <a:gd name="T9" fmla="*/ 2147483647 h 32"/>
              <a:gd name="T10" fmla="*/ 2147483647 w 58"/>
              <a:gd name="T11" fmla="*/ 2147483647 h 32"/>
              <a:gd name="T12" fmla="*/ 2147483647 w 58"/>
              <a:gd name="T13" fmla="*/ 2147483647 h 32"/>
              <a:gd name="T14" fmla="*/ 2147483647 w 58"/>
              <a:gd name="T15" fmla="*/ 2147483647 h 32"/>
              <a:gd name="T16" fmla="*/ 2147483647 w 58"/>
              <a:gd name="T17" fmla="*/ 2147483647 h 32"/>
              <a:gd name="T18" fmla="*/ 2147483647 w 58"/>
              <a:gd name="T19" fmla="*/ 2147483647 h 32"/>
              <a:gd name="T20" fmla="*/ 2147483647 w 58"/>
              <a:gd name="T21" fmla="*/ 2147483647 h 32"/>
              <a:gd name="T22" fmla="*/ 2147483647 w 58"/>
              <a:gd name="T23" fmla="*/ 2147483647 h 32"/>
              <a:gd name="T24" fmla="*/ 2147483647 w 58"/>
              <a:gd name="T25" fmla="*/ 2147483647 h 32"/>
              <a:gd name="T26" fmla="*/ 2147483647 w 58"/>
              <a:gd name="T27" fmla="*/ 2147483647 h 32"/>
              <a:gd name="T28" fmla="*/ 2147483647 w 58"/>
              <a:gd name="T29" fmla="*/ 2147483647 h 32"/>
              <a:gd name="T30" fmla="*/ 2147483647 w 58"/>
              <a:gd name="T31" fmla="*/ 2147483647 h 32"/>
              <a:gd name="T32" fmla="*/ 2147483647 w 58"/>
              <a:gd name="T33" fmla="*/ 2147483647 h 32"/>
              <a:gd name="T34" fmla="*/ 2147483647 w 58"/>
              <a:gd name="T35" fmla="*/ 0 h 32"/>
              <a:gd name="T36" fmla="*/ 0 w 58"/>
              <a:gd name="T37" fmla="*/ 2147483647 h 3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8"/>
              <a:gd name="T58" fmla="*/ 0 h 32"/>
              <a:gd name="T59" fmla="*/ 58 w 58"/>
              <a:gd name="T60" fmla="*/ 32 h 3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8" h="32">
                <a:moveTo>
                  <a:pt x="0" y="13"/>
                </a:moveTo>
                <a:lnTo>
                  <a:pt x="3" y="14"/>
                </a:lnTo>
                <a:lnTo>
                  <a:pt x="2" y="13"/>
                </a:lnTo>
                <a:lnTo>
                  <a:pt x="17" y="20"/>
                </a:lnTo>
                <a:lnTo>
                  <a:pt x="19" y="21"/>
                </a:lnTo>
                <a:lnTo>
                  <a:pt x="35" y="26"/>
                </a:lnTo>
                <a:lnTo>
                  <a:pt x="50" y="32"/>
                </a:lnTo>
                <a:lnTo>
                  <a:pt x="49" y="31"/>
                </a:lnTo>
                <a:lnTo>
                  <a:pt x="51" y="32"/>
                </a:lnTo>
                <a:lnTo>
                  <a:pt x="58" y="21"/>
                </a:lnTo>
                <a:lnTo>
                  <a:pt x="56" y="20"/>
                </a:lnTo>
                <a:lnTo>
                  <a:pt x="55" y="19"/>
                </a:lnTo>
                <a:lnTo>
                  <a:pt x="40" y="13"/>
                </a:lnTo>
                <a:lnTo>
                  <a:pt x="23" y="8"/>
                </a:lnTo>
                <a:lnTo>
                  <a:pt x="24" y="9"/>
                </a:lnTo>
                <a:lnTo>
                  <a:pt x="9" y="2"/>
                </a:lnTo>
                <a:lnTo>
                  <a:pt x="8" y="1"/>
                </a:lnTo>
                <a:lnTo>
                  <a:pt x="5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51" name="Freeform 126"/>
          <p:cNvSpPr>
            <a:spLocks/>
          </p:cNvSpPr>
          <p:nvPr/>
        </p:nvSpPr>
        <p:spPr bwMode="auto">
          <a:xfrm>
            <a:off x="4432300" y="3981450"/>
            <a:ext cx="87313" cy="41275"/>
          </a:xfrm>
          <a:custGeom>
            <a:avLst/>
            <a:gdLst>
              <a:gd name="T0" fmla="*/ 2147483647 w 55"/>
              <a:gd name="T1" fmla="*/ 2147483647 h 26"/>
              <a:gd name="T2" fmla="*/ 2147483647 w 55"/>
              <a:gd name="T3" fmla="*/ 2147483647 h 26"/>
              <a:gd name="T4" fmla="*/ 0 w 55"/>
              <a:gd name="T5" fmla="*/ 2147483647 h 26"/>
              <a:gd name="T6" fmla="*/ 2147483647 w 55"/>
              <a:gd name="T7" fmla="*/ 2147483647 h 26"/>
              <a:gd name="T8" fmla="*/ 2147483647 w 55"/>
              <a:gd name="T9" fmla="*/ 2147483647 h 26"/>
              <a:gd name="T10" fmla="*/ 2147483647 w 55"/>
              <a:gd name="T11" fmla="*/ 2147483647 h 26"/>
              <a:gd name="T12" fmla="*/ 2147483647 w 55"/>
              <a:gd name="T13" fmla="*/ 2147483647 h 26"/>
              <a:gd name="T14" fmla="*/ 2147483647 w 55"/>
              <a:gd name="T15" fmla="*/ 2147483647 h 26"/>
              <a:gd name="T16" fmla="*/ 2147483647 w 55"/>
              <a:gd name="T17" fmla="*/ 2147483647 h 26"/>
              <a:gd name="T18" fmla="*/ 2147483647 w 55"/>
              <a:gd name="T19" fmla="*/ 2147483647 h 26"/>
              <a:gd name="T20" fmla="*/ 2147483647 w 55"/>
              <a:gd name="T21" fmla="*/ 2147483647 h 26"/>
              <a:gd name="T22" fmla="*/ 2147483647 w 55"/>
              <a:gd name="T23" fmla="*/ 2147483647 h 26"/>
              <a:gd name="T24" fmla="*/ 2147483647 w 55"/>
              <a:gd name="T25" fmla="*/ 2147483647 h 26"/>
              <a:gd name="T26" fmla="*/ 2147483647 w 55"/>
              <a:gd name="T27" fmla="*/ 2147483647 h 26"/>
              <a:gd name="T28" fmla="*/ 2147483647 w 55"/>
              <a:gd name="T29" fmla="*/ 0 h 26"/>
              <a:gd name="T30" fmla="*/ 2147483647 w 55"/>
              <a:gd name="T31" fmla="*/ 0 h 26"/>
              <a:gd name="T32" fmla="*/ 2147483647 w 55"/>
              <a:gd name="T33" fmla="*/ 2147483647 h 2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5"/>
              <a:gd name="T52" fmla="*/ 0 h 26"/>
              <a:gd name="T53" fmla="*/ 55 w 55"/>
              <a:gd name="T54" fmla="*/ 26 h 2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5" h="26">
                <a:moveTo>
                  <a:pt x="1" y="14"/>
                </a:moveTo>
                <a:lnTo>
                  <a:pt x="2" y="14"/>
                </a:lnTo>
                <a:lnTo>
                  <a:pt x="0" y="14"/>
                </a:lnTo>
                <a:lnTo>
                  <a:pt x="16" y="18"/>
                </a:lnTo>
                <a:lnTo>
                  <a:pt x="34" y="22"/>
                </a:lnTo>
                <a:lnTo>
                  <a:pt x="35" y="22"/>
                </a:lnTo>
                <a:lnTo>
                  <a:pt x="52" y="26"/>
                </a:lnTo>
                <a:lnTo>
                  <a:pt x="55" y="26"/>
                </a:lnTo>
                <a:lnTo>
                  <a:pt x="55" y="12"/>
                </a:lnTo>
                <a:lnTo>
                  <a:pt x="54" y="12"/>
                </a:lnTo>
                <a:lnTo>
                  <a:pt x="55" y="12"/>
                </a:lnTo>
                <a:lnTo>
                  <a:pt x="37" y="9"/>
                </a:lnTo>
                <a:lnTo>
                  <a:pt x="38" y="9"/>
                </a:lnTo>
                <a:lnTo>
                  <a:pt x="21" y="5"/>
                </a:lnTo>
                <a:lnTo>
                  <a:pt x="3" y="0"/>
                </a:lnTo>
                <a:lnTo>
                  <a:pt x="1" y="0"/>
                </a:lnTo>
                <a:lnTo>
                  <a:pt x="1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52" name="Freeform 127"/>
          <p:cNvSpPr>
            <a:spLocks/>
          </p:cNvSpPr>
          <p:nvPr/>
        </p:nvSpPr>
        <p:spPr bwMode="auto">
          <a:xfrm>
            <a:off x="4541838" y="4006850"/>
            <a:ext cx="88900" cy="33338"/>
          </a:xfrm>
          <a:custGeom>
            <a:avLst/>
            <a:gdLst>
              <a:gd name="T0" fmla="*/ 0 w 56"/>
              <a:gd name="T1" fmla="*/ 2147483647 h 21"/>
              <a:gd name="T2" fmla="*/ 2147483647 w 56"/>
              <a:gd name="T3" fmla="*/ 2147483647 h 21"/>
              <a:gd name="T4" fmla="*/ 0 w 56"/>
              <a:gd name="T5" fmla="*/ 2147483647 h 21"/>
              <a:gd name="T6" fmla="*/ 2147483647 w 56"/>
              <a:gd name="T7" fmla="*/ 2147483647 h 21"/>
              <a:gd name="T8" fmla="*/ 2147483647 w 56"/>
              <a:gd name="T9" fmla="*/ 2147483647 h 21"/>
              <a:gd name="T10" fmla="*/ 2147483647 w 56"/>
              <a:gd name="T11" fmla="*/ 2147483647 h 21"/>
              <a:gd name="T12" fmla="*/ 2147483647 w 56"/>
              <a:gd name="T13" fmla="*/ 2147483647 h 21"/>
              <a:gd name="T14" fmla="*/ 2147483647 w 56"/>
              <a:gd name="T15" fmla="*/ 2147483647 h 21"/>
              <a:gd name="T16" fmla="*/ 2147483647 w 56"/>
              <a:gd name="T17" fmla="*/ 2147483647 h 21"/>
              <a:gd name="T18" fmla="*/ 2147483647 w 56"/>
              <a:gd name="T19" fmla="*/ 2147483647 h 21"/>
              <a:gd name="T20" fmla="*/ 2147483647 w 56"/>
              <a:gd name="T21" fmla="*/ 0 h 21"/>
              <a:gd name="T22" fmla="*/ 0 w 56"/>
              <a:gd name="T23" fmla="*/ 0 h 21"/>
              <a:gd name="T24" fmla="*/ 0 w 56"/>
              <a:gd name="T25" fmla="*/ 2147483647 h 2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6"/>
              <a:gd name="T40" fmla="*/ 0 h 21"/>
              <a:gd name="T41" fmla="*/ 56 w 56"/>
              <a:gd name="T42" fmla="*/ 21 h 2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6" h="21">
                <a:moveTo>
                  <a:pt x="0" y="13"/>
                </a:moveTo>
                <a:lnTo>
                  <a:pt x="1" y="13"/>
                </a:lnTo>
                <a:lnTo>
                  <a:pt x="0" y="13"/>
                </a:lnTo>
                <a:lnTo>
                  <a:pt x="17" y="16"/>
                </a:lnTo>
                <a:lnTo>
                  <a:pt x="53" y="21"/>
                </a:lnTo>
                <a:lnTo>
                  <a:pt x="56" y="21"/>
                </a:lnTo>
                <a:lnTo>
                  <a:pt x="56" y="7"/>
                </a:lnTo>
                <a:lnTo>
                  <a:pt x="54" y="7"/>
                </a:lnTo>
                <a:lnTo>
                  <a:pt x="55" y="7"/>
                </a:lnTo>
                <a:lnTo>
                  <a:pt x="20" y="3"/>
                </a:lnTo>
                <a:lnTo>
                  <a:pt x="2" y="0"/>
                </a:lnTo>
                <a:lnTo>
                  <a:pt x="0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53" name="Freeform 128"/>
          <p:cNvSpPr>
            <a:spLocks/>
          </p:cNvSpPr>
          <p:nvPr/>
        </p:nvSpPr>
        <p:spPr bwMode="auto">
          <a:xfrm>
            <a:off x="4652963" y="4022725"/>
            <a:ext cx="88900" cy="25400"/>
          </a:xfrm>
          <a:custGeom>
            <a:avLst/>
            <a:gdLst>
              <a:gd name="T0" fmla="*/ 0 w 56"/>
              <a:gd name="T1" fmla="*/ 2147483647 h 16"/>
              <a:gd name="T2" fmla="*/ 2147483647 w 56"/>
              <a:gd name="T3" fmla="*/ 2147483647 h 16"/>
              <a:gd name="T4" fmla="*/ 2147483647 w 56"/>
              <a:gd name="T5" fmla="*/ 2147483647 h 16"/>
              <a:gd name="T6" fmla="*/ 2147483647 w 56"/>
              <a:gd name="T7" fmla="*/ 2147483647 h 16"/>
              <a:gd name="T8" fmla="*/ 2147483647 w 56"/>
              <a:gd name="T9" fmla="*/ 2147483647 h 16"/>
              <a:gd name="T10" fmla="*/ 2147483647 w 56"/>
              <a:gd name="T11" fmla="*/ 2147483647 h 16"/>
              <a:gd name="T12" fmla="*/ 2147483647 w 56"/>
              <a:gd name="T13" fmla="*/ 2147483647 h 16"/>
              <a:gd name="T14" fmla="*/ 0 w 56"/>
              <a:gd name="T15" fmla="*/ 0 h 16"/>
              <a:gd name="T16" fmla="*/ 0 w 56"/>
              <a:gd name="T17" fmla="*/ 2147483647 h 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16"/>
              <a:gd name="T29" fmla="*/ 56 w 56"/>
              <a:gd name="T30" fmla="*/ 16 h 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16">
                <a:moveTo>
                  <a:pt x="0" y="13"/>
                </a:moveTo>
                <a:lnTo>
                  <a:pt x="18" y="14"/>
                </a:lnTo>
                <a:lnTo>
                  <a:pt x="51" y="16"/>
                </a:lnTo>
                <a:lnTo>
                  <a:pt x="56" y="16"/>
                </a:lnTo>
                <a:lnTo>
                  <a:pt x="56" y="3"/>
                </a:lnTo>
                <a:lnTo>
                  <a:pt x="51" y="3"/>
                </a:lnTo>
                <a:lnTo>
                  <a:pt x="18" y="1"/>
                </a:lnTo>
                <a:lnTo>
                  <a:pt x="0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54" name="Freeform 129"/>
          <p:cNvSpPr>
            <a:spLocks/>
          </p:cNvSpPr>
          <p:nvPr/>
        </p:nvSpPr>
        <p:spPr bwMode="auto">
          <a:xfrm>
            <a:off x="4762500" y="4027488"/>
            <a:ext cx="46038" cy="22225"/>
          </a:xfrm>
          <a:custGeom>
            <a:avLst/>
            <a:gdLst>
              <a:gd name="T0" fmla="*/ 0 w 29"/>
              <a:gd name="T1" fmla="*/ 2147483647 h 14"/>
              <a:gd name="T2" fmla="*/ 2147483647 w 29"/>
              <a:gd name="T3" fmla="*/ 2147483647 h 14"/>
              <a:gd name="T4" fmla="*/ 2147483647 w 29"/>
              <a:gd name="T5" fmla="*/ 2147483647 h 14"/>
              <a:gd name="T6" fmla="*/ 2147483647 w 29"/>
              <a:gd name="T7" fmla="*/ 2147483647 h 14"/>
              <a:gd name="T8" fmla="*/ 2147483647 w 29"/>
              <a:gd name="T9" fmla="*/ 2147483647 h 14"/>
              <a:gd name="T10" fmla="*/ 2147483647 w 29"/>
              <a:gd name="T11" fmla="*/ 2147483647 h 14"/>
              <a:gd name="T12" fmla="*/ 2147483647 w 29"/>
              <a:gd name="T13" fmla="*/ 0 h 14"/>
              <a:gd name="T14" fmla="*/ 0 w 29"/>
              <a:gd name="T15" fmla="*/ 2147483647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9"/>
              <a:gd name="T25" fmla="*/ 0 h 14"/>
              <a:gd name="T26" fmla="*/ 29 w 29"/>
              <a:gd name="T27" fmla="*/ 14 h 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9" h="14">
                <a:moveTo>
                  <a:pt x="0" y="13"/>
                </a:moveTo>
                <a:lnTo>
                  <a:pt x="12" y="14"/>
                </a:lnTo>
                <a:lnTo>
                  <a:pt x="29" y="14"/>
                </a:lnTo>
                <a:lnTo>
                  <a:pt x="29" y="1"/>
                </a:lnTo>
                <a:lnTo>
                  <a:pt x="13" y="1"/>
                </a:lnTo>
                <a:lnTo>
                  <a:pt x="14" y="1"/>
                </a:lnTo>
                <a:lnTo>
                  <a:pt x="3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55" name="Freeform 130"/>
          <p:cNvSpPr>
            <a:spLocks/>
          </p:cNvSpPr>
          <p:nvPr/>
        </p:nvSpPr>
        <p:spPr bwMode="auto">
          <a:xfrm>
            <a:off x="4714875" y="3995738"/>
            <a:ext cx="93663" cy="87312"/>
          </a:xfrm>
          <a:custGeom>
            <a:avLst/>
            <a:gdLst>
              <a:gd name="T0" fmla="*/ 0 w 59"/>
              <a:gd name="T1" fmla="*/ 0 h 55"/>
              <a:gd name="T2" fmla="*/ 2147483647 w 59"/>
              <a:gd name="T3" fmla="*/ 2147483647 h 55"/>
              <a:gd name="T4" fmla="*/ 0 w 59"/>
              <a:gd name="T5" fmla="*/ 2147483647 h 55"/>
              <a:gd name="T6" fmla="*/ 2147483647 w 59"/>
              <a:gd name="T7" fmla="*/ 2147483647 h 55"/>
              <a:gd name="T8" fmla="*/ 0 w 59"/>
              <a:gd name="T9" fmla="*/ 0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5"/>
              <a:gd name="T17" fmla="*/ 59 w 59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5">
                <a:moveTo>
                  <a:pt x="0" y="0"/>
                </a:moveTo>
                <a:lnTo>
                  <a:pt x="59" y="28"/>
                </a:lnTo>
                <a:lnTo>
                  <a:pt x="0" y="55"/>
                </a:lnTo>
                <a:lnTo>
                  <a:pt x="29" y="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56" name="Freeform 131"/>
          <p:cNvSpPr>
            <a:spLocks/>
          </p:cNvSpPr>
          <p:nvPr/>
        </p:nvSpPr>
        <p:spPr bwMode="auto">
          <a:xfrm>
            <a:off x="4659313" y="3957638"/>
            <a:ext cx="173037" cy="165100"/>
          </a:xfrm>
          <a:custGeom>
            <a:avLst/>
            <a:gdLst>
              <a:gd name="T0" fmla="*/ 2147483647 w 109"/>
              <a:gd name="T1" fmla="*/ 2147483647 h 104"/>
              <a:gd name="T2" fmla="*/ 2147483647 w 109"/>
              <a:gd name="T3" fmla="*/ 2147483647 h 104"/>
              <a:gd name="T4" fmla="*/ 2147483647 w 109"/>
              <a:gd name="T5" fmla="*/ 2147483647 h 104"/>
              <a:gd name="T6" fmla="*/ 2147483647 w 109"/>
              <a:gd name="T7" fmla="*/ 2147483647 h 104"/>
              <a:gd name="T8" fmla="*/ 2147483647 w 109"/>
              <a:gd name="T9" fmla="*/ 2147483647 h 104"/>
              <a:gd name="T10" fmla="*/ 2147483647 w 109"/>
              <a:gd name="T11" fmla="*/ 2147483647 h 104"/>
              <a:gd name="T12" fmla="*/ 2147483647 w 109"/>
              <a:gd name="T13" fmla="*/ 2147483647 h 104"/>
              <a:gd name="T14" fmla="*/ 2147483647 w 109"/>
              <a:gd name="T15" fmla="*/ 2147483647 h 104"/>
              <a:gd name="T16" fmla="*/ 0 w 109"/>
              <a:gd name="T17" fmla="*/ 0 h 104"/>
              <a:gd name="T18" fmla="*/ 2147483647 w 109"/>
              <a:gd name="T19" fmla="*/ 2147483647 h 104"/>
              <a:gd name="T20" fmla="*/ 2147483647 w 109"/>
              <a:gd name="T21" fmla="*/ 2147483647 h 104"/>
              <a:gd name="T22" fmla="*/ 0 w 109"/>
              <a:gd name="T23" fmla="*/ 2147483647 h 104"/>
              <a:gd name="T24" fmla="*/ 2147483647 w 109"/>
              <a:gd name="T25" fmla="*/ 2147483647 h 104"/>
              <a:gd name="T26" fmla="*/ 0 w 109"/>
              <a:gd name="T27" fmla="*/ 0 h 104"/>
              <a:gd name="T28" fmla="*/ 2147483647 w 109"/>
              <a:gd name="T29" fmla="*/ 2147483647 h 10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9"/>
              <a:gd name="T46" fmla="*/ 0 h 104"/>
              <a:gd name="T47" fmla="*/ 109 w 109"/>
              <a:gd name="T48" fmla="*/ 104 h 10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9" h="104">
                <a:moveTo>
                  <a:pt x="40" y="20"/>
                </a:moveTo>
                <a:lnTo>
                  <a:pt x="31" y="30"/>
                </a:lnTo>
                <a:lnTo>
                  <a:pt x="90" y="57"/>
                </a:lnTo>
                <a:lnTo>
                  <a:pt x="90" y="46"/>
                </a:lnTo>
                <a:lnTo>
                  <a:pt x="31" y="74"/>
                </a:lnTo>
                <a:lnTo>
                  <a:pt x="40" y="84"/>
                </a:lnTo>
                <a:lnTo>
                  <a:pt x="74" y="52"/>
                </a:lnTo>
                <a:lnTo>
                  <a:pt x="40" y="20"/>
                </a:lnTo>
                <a:lnTo>
                  <a:pt x="0" y="0"/>
                </a:lnTo>
                <a:lnTo>
                  <a:pt x="60" y="56"/>
                </a:lnTo>
                <a:lnTo>
                  <a:pt x="60" y="47"/>
                </a:lnTo>
                <a:lnTo>
                  <a:pt x="0" y="104"/>
                </a:lnTo>
                <a:lnTo>
                  <a:pt x="109" y="52"/>
                </a:lnTo>
                <a:lnTo>
                  <a:pt x="0" y="0"/>
                </a:lnTo>
                <a:lnTo>
                  <a:pt x="40" y="2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157" name="Rectangle 132"/>
          <p:cNvSpPr>
            <a:spLocks noChangeArrowheads="1"/>
          </p:cNvSpPr>
          <p:nvPr/>
        </p:nvSpPr>
        <p:spPr bwMode="auto">
          <a:xfrm>
            <a:off x="4205288" y="4035425"/>
            <a:ext cx="3905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300" b="1">
                <a:solidFill>
                  <a:srgbClr val="212121"/>
                </a:solidFill>
              </a:rPr>
              <a:t>+ HO</a:t>
            </a:r>
            <a:endParaRPr lang="fr-FR"/>
          </a:p>
        </p:txBody>
      </p:sp>
      <p:sp>
        <p:nvSpPr>
          <p:cNvPr id="387158" name="Rectangle 133"/>
          <p:cNvSpPr>
            <a:spLocks noChangeArrowheads="1"/>
          </p:cNvSpPr>
          <p:nvPr/>
        </p:nvSpPr>
        <p:spPr bwMode="auto">
          <a:xfrm>
            <a:off x="4584700" y="40798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9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87159" name="Rectangle 134"/>
          <p:cNvSpPr>
            <a:spLocks noChangeArrowheads="1"/>
          </p:cNvSpPr>
          <p:nvPr/>
        </p:nvSpPr>
        <p:spPr bwMode="auto">
          <a:xfrm>
            <a:off x="4999038" y="3919538"/>
            <a:ext cx="5334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ROOH</a:t>
            </a:r>
            <a:endParaRPr lang="fr-FR"/>
          </a:p>
        </p:txBody>
      </p:sp>
      <p:sp>
        <p:nvSpPr>
          <p:cNvPr id="387160" name="ZoneTexte 88"/>
          <p:cNvSpPr txBox="1">
            <a:spLocks noChangeArrowheads="1"/>
          </p:cNvSpPr>
          <p:nvPr/>
        </p:nvSpPr>
        <p:spPr bwMode="auto">
          <a:xfrm>
            <a:off x="6705600" y="6045200"/>
            <a:ext cx="18907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B. Picquet-Varrault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7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90600"/>
            <a:ext cx="79629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8098" name="Rectangle 3"/>
          <p:cNvSpPr>
            <a:spLocks noChangeArrowheads="1"/>
          </p:cNvSpPr>
          <p:nvPr/>
        </p:nvSpPr>
        <p:spPr bwMode="auto">
          <a:xfrm>
            <a:off x="1600200" y="990600"/>
            <a:ext cx="654685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8099" name="Arc 4"/>
          <p:cNvSpPr>
            <a:spLocks/>
          </p:cNvSpPr>
          <p:nvPr/>
        </p:nvSpPr>
        <p:spPr bwMode="auto">
          <a:xfrm>
            <a:off x="2286000" y="4724400"/>
            <a:ext cx="727075" cy="777875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600"/>
                </a:moveTo>
                <a:cubicBezTo>
                  <a:pt x="0" y="9688"/>
                  <a:pt x="9642" y="25"/>
                  <a:pt x="21553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88"/>
                  <a:pt x="9642" y="25"/>
                  <a:pt x="2155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76200" cap="rnd">
            <a:solidFill>
              <a:schemeClr val="bg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8100" name="Arc 5"/>
          <p:cNvSpPr>
            <a:spLocks/>
          </p:cNvSpPr>
          <p:nvPr/>
        </p:nvSpPr>
        <p:spPr bwMode="auto">
          <a:xfrm>
            <a:off x="4800600" y="4572000"/>
            <a:ext cx="990600" cy="706438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600"/>
                </a:moveTo>
                <a:cubicBezTo>
                  <a:pt x="0" y="9688"/>
                  <a:pt x="9642" y="25"/>
                  <a:pt x="21553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88"/>
                  <a:pt x="9642" y="25"/>
                  <a:pt x="2155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76200" cap="rnd">
            <a:solidFill>
              <a:schemeClr val="bg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8101" name="Text Box 6"/>
          <p:cNvSpPr txBox="1">
            <a:spLocks noChangeArrowheads="1"/>
          </p:cNvSpPr>
          <p:nvPr/>
        </p:nvSpPr>
        <p:spPr bwMode="auto">
          <a:xfrm>
            <a:off x="3048000" y="4495800"/>
            <a:ext cx="121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900" b="1">
                <a:solidFill>
                  <a:srgbClr val="9933FF"/>
                </a:solidFill>
              </a:rPr>
              <a:t>NO</a:t>
            </a:r>
            <a:r>
              <a:rPr lang="fr-FR" sz="1900" b="1" baseline="-25000">
                <a:solidFill>
                  <a:srgbClr val="9933FF"/>
                </a:solidFill>
              </a:rPr>
              <a:t>X</a:t>
            </a:r>
            <a:endParaRPr lang="fr-FR" sz="2000" b="1">
              <a:solidFill>
                <a:srgbClr val="9933FF"/>
              </a:solidFill>
              <a:latin typeface="Times New Roman" pitchFamily="18" charset="0"/>
            </a:endParaRPr>
          </a:p>
        </p:txBody>
      </p:sp>
      <p:sp>
        <p:nvSpPr>
          <p:cNvPr id="388102" name="Text Box 7"/>
          <p:cNvSpPr txBox="1">
            <a:spLocks noChangeArrowheads="1"/>
          </p:cNvSpPr>
          <p:nvPr/>
        </p:nvSpPr>
        <p:spPr bwMode="auto">
          <a:xfrm>
            <a:off x="5791200" y="4419600"/>
            <a:ext cx="1574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000" b="1">
                <a:solidFill>
                  <a:srgbClr val="9933FF"/>
                </a:solidFill>
              </a:rPr>
              <a:t>NOx (NO+NO</a:t>
            </a:r>
            <a:r>
              <a:rPr lang="fr-FR" sz="2000" b="1" baseline="-25000">
                <a:solidFill>
                  <a:srgbClr val="9933FF"/>
                </a:solidFill>
              </a:rPr>
              <a:t>2</a:t>
            </a:r>
            <a:r>
              <a:rPr lang="fr-FR" sz="2000" b="1">
                <a:solidFill>
                  <a:srgbClr val="9933FF"/>
                </a:solidFill>
              </a:rPr>
              <a:t>)</a:t>
            </a:r>
          </a:p>
        </p:txBody>
      </p:sp>
      <p:sp>
        <p:nvSpPr>
          <p:cNvPr id="388103" name="Rectangle 8"/>
          <p:cNvSpPr>
            <a:spLocks noChangeArrowheads="1"/>
          </p:cNvSpPr>
          <p:nvPr/>
        </p:nvSpPr>
        <p:spPr bwMode="auto">
          <a:xfrm>
            <a:off x="1431925" y="1524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400"/>
              <a:t>Formation de l’ozone troposphérique</a:t>
            </a:r>
            <a:endParaRPr lang="fr-FR" sz="2400">
              <a:latin typeface="Comic Sans MS" pitchFamily="66" charset="0"/>
            </a:endParaRPr>
          </a:p>
        </p:txBody>
      </p:sp>
      <p:sp>
        <p:nvSpPr>
          <p:cNvPr id="388104" name="Rectangle 9"/>
          <p:cNvSpPr>
            <a:spLocks noChangeArrowheads="1"/>
          </p:cNvSpPr>
          <p:nvPr/>
        </p:nvSpPr>
        <p:spPr bwMode="auto">
          <a:xfrm>
            <a:off x="3883025" y="1638300"/>
            <a:ext cx="2657475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8105" name="Freeform 10"/>
          <p:cNvSpPr>
            <a:spLocks/>
          </p:cNvSpPr>
          <p:nvPr/>
        </p:nvSpPr>
        <p:spPr bwMode="auto">
          <a:xfrm>
            <a:off x="3978275" y="1652588"/>
            <a:ext cx="654050" cy="341312"/>
          </a:xfrm>
          <a:custGeom>
            <a:avLst/>
            <a:gdLst>
              <a:gd name="T0" fmla="*/ 2147483647 w 412"/>
              <a:gd name="T1" fmla="*/ 2147483647 h 215"/>
              <a:gd name="T2" fmla="*/ 2147483647 w 412"/>
              <a:gd name="T3" fmla="*/ 2147483647 h 215"/>
              <a:gd name="T4" fmla="*/ 2147483647 w 412"/>
              <a:gd name="T5" fmla="*/ 2147483647 h 215"/>
              <a:gd name="T6" fmla="*/ 2147483647 w 412"/>
              <a:gd name="T7" fmla="*/ 2147483647 h 215"/>
              <a:gd name="T8" fmla="*/ 2147483647 w 412"/>
              <a:gd name="T9" fmla="*/ 2147483647 h 215"/>
              <a:gd name="T10" fmla="*/ 2147483647 w 412"/>
              <a:gd name="T11" fmla="*/ 2147483647 h 215"/>
              <a:gd name="T12" fmla="*/ 2147483647 w 412"/>
              <a:gd name="T13" fmla="*/ 2147483647 h 215"/>
              <a:gd name="T14" fmla="*/ 2147483647 w 412"/>
              <a:gd name="T15" fmla="*/ 2147483647 h 215"/>
              <a:gd name="T16" fmla="*/ 2147483647 w 412"/>
              <a:gd name="T17" fmla="*/ 2147483647 h 215"/>
              <a:gd name="T18" fmla="*/ 2147483647 w 412"/>
              <a:gd name="T19" fmla="*/ 2147483647 h 215"/>
              <a:gd name="T20" fmla="*/ 2147483647 w 412"/>
              <a:gd name="T21" fmla="*/ 2147483647 h 215"/>
              <a:gd name="T22" fmla="*/ 2147483647 w 412"/>
              <a:gd name="T23" fmla="*/ 2147483647 h 215"/>
              <a:gd name="T24" fmla="*/ 2147483647 w 412"/>
              <a:gd name="T25" fmla="*/ 2147483647 h 215"/>
              <a:gd name="T26" fmla="*/ 2147483647 w 412"/>
              <a:gd name="T27" fmla="*/ 2147483647 h 215"/>
              <a:gd name="T28" fmla="*/ 2147483647 w 412"/>
              <a:gd name="T29" fmla="*/ 0 h 215"/>
              <a:gd name="T30" fmla="*/ 2147483647 w 412"/>
              <a:gd name="T31" fmla="*/ 2147483647 h 215"/>
              <a:gd name="T32" fmla="*/ 2147483647 w 412"/>
              <a:gd name="T33" fmla="*/ 2147483647 h 215"/>
              <a:gd name="T34" fmla="*/ 2147483647 w 412"/>
              <a:gd name="T35" fmla="*/ 2147483647 h 215"/>
              <a:gd name="T36" fmla="*/ 2147483647 w 412"/>
              <a:gd name="T37" fmla="*/ 2147483647 h 215"/>
              <a:gd name="T38" fmla="*/ 2147483647 w 412"/>
              <a:gd name="T39" fmla="*/ 2147483647 h 215"/>
              <a:gd name="T40" fmla="*/ 2147483647 w 412"/>
              <a:gd name="T41" fmla="*/ 2147483647 h 215"/>
              <a:gd name="T42" fmla="*/ 2147483647 w 412"/>
              <a:gd name="T43" fmla="*/ 2147483647 h 215"/>
              <a:gd name="T44" fmla="*/ 2147483647 w 412"/>
              <a:gd name="T45" fmla="*/ 2147483647 h 215"/>
              <a:gd name="T46" fmla="*/ 2147483647 w 412"/>
              <a:gd name="T47" fmla="*/ 2147483647 h 215"/>
              <a:gd name="T48" fmla="*/ 2147483647 w 412"/>
              <a:gd name="T49" fmla="*/ 2147483647 h 215"/>
              <a:gd name="T50" fmla="*/ 2147483647 w 412"/>
              <a:gd name="T51" fmla="*/ 2147483647 h 215"/>
              <a:gd name="T52" fmla="*/ 2147483647 w 412"/>
              <a:gd name="T53" fmla="*/ 2147483647 h 215"/>
              <a:gd name="T54" fmla="*/ 0 w 412"/>
              <a:gd name="T55" fmla="*/ 2147483647 h 215"/>
              <a:gd name="T56" fmla="*/ 2147483647 w 412"/>
              <a:gd name="T57" fmla="*/ 2147483647 h 215"/>
              <a:gd name="T58" fmla="*/ 2147483647 w 412"/>
              <a:gd name="T59" fmla="*/ 2147483647 h 215"/>
              <a:gd name="T60" fmla="*/ 2147483647 w 412"/>
              <a:gd name="T61" fmla="*/ 2147483647 h 215"/>
              <a:gd name="T62" fmla="*/ 2147483647 w 412"/>
              <a:gd name="T63" fmla="*/ 2147483647 h 215"/>
              <a:gd name="T64" fmla="*/ 2147483647 w 412"/>
              <a:gd name="T65" fmla="*/ 2147483647 h 215"/>
              <a:gd name="T66" fmla="*/ 2147483647 w 412"/>
              <a:gd name="T67" fmla="*/ 2147483647 h 215"/>
              <a:gd name="T68" fmla="*/ 2147483647 w 412"/>
              <a:gd name="T69" fmla="*/ 2147483647 h 215"/>
              <a:gd name="T70" fmla="*/ 2147483647 w 412"/>
              <a:gd name="T71" fmla="*/ 2147483647 h 215"/>
              <a:gd name="T72" fmla="*/ 2147483647 w 412"/>
              <a:gd name="T73" fmla="*/ 2147483647 h 215"/>
              <a:gd name="T74" fmla="*/ 2147483647 w 412"/>
              <a:gd name="T75" fmla="*/ 2147483647 h 215"/>
              <a:gd name="T76" fmla="*/ 2147483647 w 412"/>
              <a:gd name="T77" fmla="*/ 2147483647 h 215"/>
              <a:gd name="T78" fmla="*/ 2147483647 w 412"/>
              <a:gd name="T79" fmla="*/ 2147483647 h 215"/>
              <a:gd name="T80" fmla="*/ 2147483647 w 412"/>
              <a:gd name="T81" fmla="*/ 2147483647 h 215"/>
              <a:gd name="T82" fmla="*/ 2147483647 w 412"/>
              <a:gd name="T83" fmla="*/ 2147483647 h 215"/>
              <a:gd name="T84" fmla="*/ 2147483647 w 412"/>
              <a:gd name="T85" fmla="*/ 2147483647 h 215"/>
              <a:gd name="T86" fmla="*/ 2147483647 w 412"/>
              <a:gd name="T87" fmla="*/ 2147483647 h 215"/>
              <a:gd name="T88" fmla="*/ 2147483647 w 412"/>
              <a:gd name="T89" fmla="*/ 2147483647 h 215"/>
              <a:gd name="T90" fmla="*/ 2147483647 w 412"/>
              <a:gd name="T91" fmla="*/ 2147483647 h 215"/>
              <a:gd name="T92" fmla="*/ 2147483647 w 412"/>
              <a:gd name="T93" fmla="*/ 2147483647 h 215"/>
              <a:gd name="T94" fmla="*/ 2147483647 w 412"/>
              <a:gd name="T95" fmla="*/ 2147483647 h 215"/>
              <a:gd name="T96" fmla="*/ 2147483647 w 412"/>
              <a:gd name="T97" fmla="*/ 2147483647 h 215"/>
              <a:gd name="T98" fmla="*/ 2147483647 w 412"/>
              <a:gd name="T99" fmla="*/ 2147483647 h 215"/>
              <a:gd name="T100" fmla="*/ 2147483647 w 412"/>
              <a:gd name="T101" fmla="*/ 2147483647 h 215"/>
              <a:gd name="T102" fmla="*/ 2147483647 w 412"/>
              <a:gd name="T103" fmla="*/ 2147483647 h 215"/>
              <a:gd name="T104" fmla="*/ 2147483647 w 412"/>
              <a:gd name="T105" fmla="*/ 2147483647 h 215"/>
              <a:gd name="T106" fmla="*/ 2147483647 w 412"/>
              <a:gd name="T107" fmla="*/ 2147483647 h 215"/>
              <a:gd name="T108" fmla="*/ 2147483647 w 412"/>
              <a:gd name="T109" fmla="*/ 2147483647 h 215"/>
              <a:gd name="T110" fmla="*/ 2147483647 w 412"/>
              <a:gd name="T111" fmla="*/ 2147483647 h 215"/>
              <a:gd name="T112" fmla="*/ 2147483647 w 412"/>
              <a:gd name="T113" fmla="*/ 2147483647 h 21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12"/>
              <a:gd name="T172" fmla="*/ 0 h 215"/>
              <a:gd name="T173" fmla="*/ 412 w 412"/>
              <a:gd name="T174" fmla="*/ 215 h 21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12" h="215">
                <a:moveTo>
                  <a:pt x="412" y="209"/>
                </a:moveTo>
                <a:lnTo>
                  <a:pt x="405" y="195"/>
                </a:lnTo>
                <a:lnTo>
                  <a:pt x="399" y="183"/>
                </a:lnTo>
                <a:lnTo>
                  <a:pt x="392" y="172"/>
                </a:lnTo>
                <a:lnTo>
                  <a:pt x="387" y="160"/>
                </a:lnTo>
                <a:lnTo>
                  <a:pt x="381" y="149"/>
                </a:lnTo>
                <a:lnTo>
                  <a:pt x="374" y="139"/>
                </a:lnTo>
                <a:lnTo>
                  <a:pt x="368" y="128"/>
                </a:lnTo>
                <a:lnTo>
                  <a:pt x="361" y="118"/>
                </a:lnTo>
                <a:lnTo>
                  <a:pt x="355" y="109"/>
                </a:lnTo>
                <a:lnTo>
                  <a:pt x="348" y="101"/>
                </a:lnTo>
                <a:lnTo>
                  <a:pt x="342" y="92"/>
                </a:lnTo>
                <a:lnTo>
                  <a:pt x="335" y="82"/>
                </a:lnTo>
                <a:lnTo>
                  <a:pt x="329" y="74"/>
                </a:lnTo>
                <a:lnTo>
                  <a:pt x="322" y="68"/>
                </a:lnTo>
                <a:lnTo>
                  <a:pt x="316" y="60"/>
                </a:lnTo>
                <a:lnTo>
                  <a:pt x="309" y="53"/>
                </a:lnTo>
                <a:lnTo>
                  <a:pt x="302" y="48"/>
                </a:lnTo>
                <a:lnTo>
                  <a:pt x="296" y="41"/>
                </a:lnTo>
                <a:lnTo>
                  <a:pt x="289" y="34"/>
                </a:lnTo>
                <a:lnTo>
                  <a:pt x="283" y="30"/>
                </a:lnTo>
                <a:lnTo>
                  <a:pt x="276" y="26"/>
                </a:lnTo>
                <a:lnTo>
                  <a:pt x="263" y="17"/>
                </a:lnTo>
                <a:lnTo>
                  <a:pt x="255" y="14"/>
                </a:lnTo>
                <a:lnTo>
                  <a:pt x="251" y="11"/>
                </a:lnTo>
                <a:lnTo>
                  <a:pt x="245" y="8"/>
                </a:lnTo>
                <a:lnTo>
                  <a:pt x="236" y="5"/>
                </a:lnTo>
                <a:lnTo>
                  <a:pt x="231" y="4"/>
                </a:lnTo>
                <a:lnTo>
                  <a:pt x="225" y="1"/>
                </a:lnTo>
                <a:lnTo>
                  <a:pt x="217" y="0"/>
                </a:lnTo>
                <a:lnTo>
                  <a:pt x="191" y="0"/>
                </a:lnTo>
                <a:lnTo>
                  <a:pt x="181" y="1"/>
                </a:lnTo>
                <a:lnTo>
                  <a:pt x="175" y="4"/>
                </a:lnTo>
                <a:lnTo>
                  <a:pt x="168" y="5"/>
                </a:lnTo>
                <a:lnTo>
                  <a:pt x="161" y="8"/>
                </a:lnTo>
                <a:lnTo>
                  <a:pt x="156" y="11"/>
                </a:lnTo>
                <a:lnTo>
                  <a:pt x="149" y="14"/>
                </a:lnTo>
                <a:lnTo>
                  <a:pt x="143" y="17"/>
                </a:lnTo>
                <a:lnTo>
                  <a:pt x="136" y="21"/>
                </a:lnTo>
                <a:lnTo>
                  <a:pt x="129" y="26"/>
                </a:lnTo>
                <a:lnTo>
                  <a:pt x="117" y="36"/>
                </a:lnTo>
                <a:lnTo>
                  <a:pt x="111" y="41"/>
                </a:lnTo>
                <a:lnTo>
                  <a:pt x="105" y="48"/>
                </a:lnTo>
                <a:lnTo>
                  <a:pt x="91" y="60"/>
                </a:lnTo>
                <a:lnTo>
                  <a:pt x="85" y="68"/>
                </a:lnTo>
                <a:lnTo>
                  <a:pt x="79" y="74"/>
                </a:lnTo>
                <a:lnTo>
                  <a:pt x="73" y="83"/>
                </a:lnTo>
                <a:lnTo>
                  <a:pt x="50" y="118"/>
                </a:lnTo>
                <a:lnTo>
                  <a:pt x="43" y="128"/>
                </a:lnTo>
                <a:lnTo>
                  <a:pt x="37" y="139"/>
                </a:lnTo>
                <a:lnTo>
                  <a:pt x="31" y="149"/>
                </a:lnTo>
                <a:lnTo>
                  <a:pt x="25" y="160"/>
                </a:lnTo>
                <a:lnTo>
                  <a:pt x="20" y="172"/>
                </a:lnTo>
                <a:lnTo>
                  <a:pt x="13" y="183"/>
                </a:lnTo>
                <a:lnTo>
                  <a:pt x="5" y="197"/>
                </a:lnTo>
                <a:lnTo>
                  <a:pt x="0" y="210"/>
                </a:lnTo>
                <a:lnTo>
                  <a:pt x="1" y="209"/>
                </a:lnTo>
                <a:lnTo>
                  <a:pt x="13" y="215"/>
                </a:lnTo>
                <a:lnTo>
                  <a:pt x="14" y="214"/>
                </a:lnTo>
                <a:lnTo>
                  <a:pt x="20" y="201"/>
                </a:lnTo>
                <a:lnTo>
                  <a:pt x="24" y="190"/>
                </a:lnTo>
                <a:lnTo>
                  <a:pt x="31" y="179"/>
                </a:lnTo>
                <a:lnTo>
                  <a:pt x="37" y="167"/>
                </a:lnTo>
                <a:lnTo>
                  <a:pt x="43" y="156"/>
                </a:lnTo>
                <a:lnTo>
                  <a:pt x="49" y="146"/>
                </a:lnTo>
                <a:lnTo>
                  <a:pt x="55" y="135"/>
                </a:lnTo>
                <a:lnTo>
                  <a:pt x="62" y="125"/>
                </a:lnTo>
                <a:lnTo>
                  <a:pt x="85" y="90"/>
                </a:lnTo>
                <a:lnTo>
                  <a:pt x="91" y="83"/>
                </a:lnTo>
                <a:lnTo>
                  <a:pt x="97" y="76"/>
                </a:lnTo>
                <a:lnTo>
                  <a:pt x="103" y="69"/>
                </a:lnTo>
                <a:lnTo>
                  <a:pt x="115" y="57"/>
                </a:lnTo>
                <a:lnTo>
                  <a:pt x="120" y="50"/>
                </a:lnTo>
                <a:lnTo>
                  <a:pt x="126" y="44"/>
                </a:lnTo>
                <a:lnTo>
                  <a:pt x="138" y="37"/>
                </a:lnTo>
                <a:lnTo>
                  <a:pt x="145" y="32"/>
                </a:lnTo>
                <a:lnTo>
                  <a:pt x="150" y="28"/>
                </a:lnTo>
                <a:lnTo>
                  <a:pt x="156" y="25"/>
                </a:lnTo>
                <a:lnTo>
                  <a:pt x="163" y="22"/>
                </a:lnTo>
                <a:lnTo>
                  <a:pt x="168" y="19"/>
                </a:lnTo>
                <a:lnTo>
                  <a:pt x="173" y="18"/>
                </a:lnTo>
                <a:lnTo>
                  <a:pt x="180" y="17"/>
                </a:lnTo>
                <a:lnTo>
                  <a:pt x="186" y="15"/>
                </a:lnTo>
                <a:lnTo>
                  <a:pt x="191" y="14"/>
                </a:lnTo>
                <a:lnTo>
                  <a:pt x="214" y="14"/>
                </a:lnTo>
                <a:lnTo>
                  <a:pt x="220" y="15"/>
                </a:lnTo>
                <a:lnTo>
                  <a:pt x="226" y="17"/>
                </a:lnTo>
                <a:lnTo>
                  <a:pt x="232" y="18"/>
                </a:lnTo>
                <a:lnTo>
                  <a:pt x="238" y="19"/>
                </a:lnTo>
                <a:lnTo>
                  <a:pt x="243" y="22"/>
                </a:lnTo>
                <a:lnTo>
                  <a:pt x="251" y="25"/>
                </a:lnTo>
                <a:lnTo>
                  <a:pt x="256" y="28"/>
                </a:lnTo>
                <a:lnTo>
                  <a:pt x="267" y="37"/>
                </a:lnTo>
                <a:lnTo>
                  <a:pt x="274" y="41"/>
                </a:lnTo>
                <a:lnTo>
                  <a:pt x="280" y="45"/>
                </a:lnTo>
                <a:lnTo>
                  <a:pt x="287" y="50"/>
                </a:lnTo>
                <a:lnTo>
                  <a:pt x="293" y="57"/>
                </a:lnTo>
                <a:lnTo>
                  <a:pt x="300" y="62"/>
                </a:lnTo>
                <a:lnTo>
                  <a:pt x="304" y="69"/>
                </a:lnTo>
                <a:lnTo>
                  <a:pt x="310" y="76"/>
                </a:lnTo>
                <a:lnTo>
                  <a:pt x="317" y="83"/>
                </a:lnTo>
                <a:lnTo>
                  <a:pt x="323" y="91"/>
                </a:lnTo>
                <a:lnTo>
                  <a:pt x="330" y="98"/>
                </a:lnTo>
                <a:lnTo>
                  <a:pt x="336" y="107"/>
                </a:lnTo>
                <a:lnTo>
                  <a:pt x="343" y="116"/>
                </a:lnTo>
                <a:lnTo>
                  <a:pt x="349" y="125"/>
                </a:lnTo>
                <a:lnTo>
                  <a:pt x="356" y="135"/>
                </a:lnTo>
                <a:lnTo>
                  <a:pt x="362" y="146"/>
                </a:lnTo>
                <a:lnTo>
                  <a:pt x="369" y="156"/>
                </a:lnTo>
                <a:lnTo>
                  <a:pt x="375" y="167"/>
                </a:lnTo>
                <a:lnTo>
                  <a:pt x="381" y="179"/>
                </a:lnTo>
                <a:lnTo>
                  <a:pt x="388" y="190"/>
                </a:lnTo>
                <a:lnTo>
                  <a:pt x="394" y="202"/>
                </a:lnTo>
                <a:lnTo>
                  <a:pt x="401" y="215"/>
                </a:lnTo>
                <a:lnTo>
                  <a:pt x="412" y="20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06" name="Freeform 11"/>
          <p:cNvSpPr>
            <a:spLocks/>
          </p:cNvSpPr>
          <p:nvPr/>
        </p:nvSpPr>
        <p:spPr bwMode="auto">
          <a:xfrm>
            <a:off x="3989388" y="1890713"/>
            <a:ext cx="82550" cy="98425"/>
          </a:xfrm>
          <a:custGeom>
            <a:avLst/>
            <a:gdLst>
              <a:gd name="T0" fmla="*/ 2147483647 w 52"/>
              <a:gd name="T1" fmla="*/ 2147483647 h 62"/>
              <a:gd name="T2" fmla="*/ 0 w 52"/>
              <a:gd name="T3" fmla="*/ 2147483647 h 62"/>
              <a:gd name="T4" fmla="*/ 2147483647 w 52"/>
              <a:gd name="T5" fmla="*/ 0 h 62"/>
              <a:gd name="T6" fmla="*/ 2147483647 w 52"/>
              <a:gd name="T7" fmla="*/ 2147483647 h 62"/>
              <a:gd name="T8" fmla="*/ 2147483647 w 52"/>
              <a:gd name="T9" fmla="*/ 2147483647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62"/>
              <a:gd name="T17" fmla="*/ 52 w 52"/>
              <a:gd name="T18" fmla="*/ 62 h 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62">
                <a:moveTo>
                  <a:pt x="52" y="26"/>
                </a:moveTo>
                <a:lnTo>
                  <a:pt x="0" y="62"/>
                </a:lnTo>
                <a:lnTo>
                  <a:pt x="1" y="0"/>
                </a:lnTo>
                <a:lnTo>
                  <a:pt x="14" y="38"/>
                </a:lnTo>
                <a:lnTo>
                  <a:pt x="52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07" name="Freeform 12"/>
          <p:cNvSpPr>
            <a:spLocks/>
          </p:cNvSpPr>
          <p:nvPr/>
        </p:nvSpPr>
        <p:spPr bwMode="auto">
          <a:xfrm>
            <a:off x="3978275" y="1828800"/>
            <a:ext cx="157163" cy="180975"/>
          </a:xfrm>
          <a:custGeom>
            <a:avLst/>
            <a:gdLst>
              <a:gd name="T0" fmla="*/ 2147483647 w 99"/>
              <a:gd name="T1" fmla="*/ 2147483647 h 114"/>
              <a:gd name="T2" fmla="*/ 2147483647 w 99"/>
              <a:gd name="T3" fmla="*/ 2147483647 h 114"/>
              <a:gd name="T4" fmla="*/ 2147483647 w 99"/>
              <a:gd name="T5" fmla="*/ 2147483647 h 114"/>
              <a:gd name="T6" fmla="*/ 2147483647 w 99"/>
              <a:gd name="T7" fmla="*/ 2147483647 h 114"/>
              <a:gd name="T8" fmla="*/ 2147483647 w 99"/>
              <a:gd name="T9" fmla="*/ 2147483647 h 114"/>
              <a:gd name="T10" fmla="*/ 2147483647 w 99"/>
              <a:gd name="T11" fmla="*/ 2147483647 h 114"/>
              <a:gd name="T12" fmla="*/ 2147483647 w 99"/>
              <a:gd name="T13" fmla="*/ 2147483647 h 114"/>
              <a:gd name="T14" fmla="*/ 2147483647 w 99"/>
              <a:gd name="T15" fmla="*/ 2147483647 h 114"/>
              <a:gd name="T16" fmla="*/ 2147483647 w 99"/>
              <a:gd name="T17" fmla="*/ 2147483647 h 114"/>
              <a:gd name="T18" fmla="*/ 2147483647 w 99"/>
              <a:gd name="T19" fmla="*/ 2147483647 h 114"/>
              <a:gd name="T20" fmla="*/ 2147483647 w 99"/>
              <a:gd name="T21" fmla="*/ 2147483647 h 114"/>
              <a:gd name="T22" fmla="*/ 2147483647 w 99"/>
              <a:gd name="T23" fmla="*/ 0 h 114"/>
              <a:gd name="T24" fmla="*/ 0 w 99"/>
              <a:gd name="T25" fmla="*/ 2147483647 h 114"/>
              <a:gd name="T26" fmla="*/ 2147483647 w 99"/>
              <a:gd name="T27" fmla="*/ 2147483647 h 114"/>
              <a:gd name="T28" fmla="*/ 2147483647 w 99"/>
              <a:gd name="T29" fmla="*/ 2147483647 h 1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9"/>
              <a:gd name="T46" fmla="*/ 0 h 114"/>
              <a:gd name="T47" fmla="*/ 99 w 99"/>
              <a:gd name="T48" fmla="*/ 114 h 11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9" h="114">
                <a:moveTo>
                  <a:pt x="62" y="71"/>
                </a:moveTo>
                <a:lnTo>
                  <a:pt x="55" y="59"/>
                </a:lnTo>
                <a:lnTo>
                  <a:pt x="2" y="96"/>
                </a:lnTo>
                <a:lnTo>
                  <a:pt x="14" y="101"/>
                </a:lnTo>
                <a:lnTo>
                  <a:pt x="15" y="39"/>
                </a:lnTo>
                <a:lnTo>
                  <a:pt x="1" y="41"/>
                </a:lnTo>
                <a:lnTo>
                  <a:pt x="16" y="84"/>
                </a:lnTo>
                <a:lnTo>
                  <a:pt x="62" y="71"/>
                </a:lnTo>
                <a:lnTo>
                  <a:pt x="99" y="46"/>
                </a:lnTo>
                <a:lnTo>
                  <a:pt x="18" y="70"/>
                </a:lnTo>
                <a:lnTo>
                  <a:pt x="28" y="75"/>
                </a:lnTo>
                <a:lnTo>
                  <a:pt x="2" y="0"/>
                </a:lnTo>
                <a:lnTo>
                  <a:pt x="0" y="114"/>
                </a:lnTo>
                <a:lnTo>
                  <a:pt x="99" y="46"/>
                </a:lnTo>
                <a:lnTo>
                  <a:pt x="62" y="7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08" name="Freeform 13"/>
          <p:cNvSpPr>
            <a:spLocks/>
          </p:cNvSpPr>
          <p:nvPr/>
        </p:nvSpPr>
        <p:spPr bwMode="auto">
          <a:xfrm>
            <a:off x="3973513" y="2305050"/>
            <a:ext cx="654050" cy="339725"/>
          </a:xfrm>
          <a:custGeom>
            <a:avLst/>
            <a:gdLst>
              <a:gd name="T0" fmla="*/ 0 w 412"/>
              <a:gd name="T1" fmla="*/ 2147483647 h 214"/>
              <a:gd name="T2" fmla="*/ 2147483647 w 412"/>
              <a:gd name="T3" fmla="*/ 2147483647 h 214"/>
              <a:gd name="T4" fmla="*/ 2147483647 w 412"/>
              <a:gd name="T5" fmla="*/ 2147483647 h 214"/>
              <a:gd name="T6" fmla="*/ 2147483647 w 412"/>
              <a:gd name="T7" fmla="*/ 2147483647 h 214"/>
              <a:gd name="T8" fmla="*/ 2147483647 w 412"/>
              <a:gd name="T9" fmla="*/ 2147483647 h 214"/>
              <a:gd name="T10" fmla="*/ 2147483647 w 412"/>
              <a:gd name="T11" fmla="*/ 2147483647 h 214"/>
              <a:gd name="T12" fmla="*/ 2147483647 w 412"/>
              <a:gd name="T13" fmla="*/ 2147483647 h 214"/>
              <a:gd name="T14" fmla="*/ 2147483647 w 412"/>
              <a:gd name="T15" fmla="*/ 2147483647 h 214"/>
              <a:gd name="T16" fmla="*/ 2147483647 w 412"/>
              <a:gd name="T17" fmla="*/ 2147483647 h 214"/>
              <a:gd name="T18" fmla="*/ 2147483647 w 412"/>
              <a:gd name="T19" fmla="*/ 2147483647 h 214"/>
              <a:gd name="T20" fmla="*/ 2147483647 w 412"/>
              <a:gd name="T21" fmla="*/ 2147483647 h 214"/>
              <a:gd name="T22" fmla="*/ 2147483647 w 412"/>
              <a:gd name="T23" fmla="*/ 2147483647 h 214"/>
              <a:gd name="T24" fmla="*/ 2147483647 w 412"/>
              <a:gd name="T25" fmla="*/ 2147483647 h 214"/>
              <a:gd name="T26" fmla="*/ 2147483647 w 412"/>
              <a:gd name="T27" fmla="*/ 2147483647 h 214"/>
              <a:gd name="T28" fmla="*/ 2147483647 w 412"/>
              <a:gd name="T29" fmla="*/ 2147483647 h 214"/>
              <a:gd name="T30" fmla="*/ 2147483647 w 412"/>
              <a:gd name="T31" fmla="*/ 2147483647 h 214"/>
              <a:gd name="T32" fmla="*/ 2147483647 w 412"/>
              <a:gd name="T33" fmla="*/ 2147483647 h 214"/>
              <a:gd name="T34" fmla="*/ 2147483647 w 412"/>
              <a:gd name="T35" fmla="*/ 2147483647 h 214"/>
              <a:gd name="T36" fmla="*/ 2147483647 w 412"/>
              <a:gd name="T37" fmla="*/ 2147483647 h 214"/>
              <a:gd name="T38" fmla="*/ 2147483647 w 412"/>
              <a:gd name="T39" fmla="*/ 2147483647 h 214"/>
              <a:gd name="T40" fmla="*/ 2147483647 w 412"/>
              <a:gd name="T41" fmla="*/ 2147483647 h 214"/>
              <a:gd name="T42" fmla="*/ 2147483647 w 412"/>
              <a:gd name="T43" fmla="*/ 2147483647 h 214"/>
              <a:gd name="T44" fmla="*/ 2147483647 w 412"/>
              <a:gd name="T45" fmla="*/ 2147483647 h 214"/>
              <a:gd name="T46" fmla="*/ 2147483647 w 412"/>
              <a:gd name="T47" fmla="*/ 2147483647 h 214"/>
              <a:gd name="T48" fmla="*/ 2147483647 w 412"/>
              <a:gd name="T49" fmla="*/ 2147483647 h 214"/>
              <a:gd name="T50" fmla="*/ 2147483647 w 412"/>
              <a:gd name="T51" fmla="*/ 2147483647 h 214"/>
              <a:gd name="T52" fmla="*/ 2147483647 w 412"/>
              <a:gd name="T53" fmla="*/ 2147483647 h 214"/>
              <a:gd name="T54" fmla="*/ 2147483647 w 412"/>
              <a:gd name="T55" fmla="*/ 2147483647 h 214"/>
              <a:gd name="T56" fmla="*/ 2147483647 w 412"/>
              <a:gd name="T57" fmla="*/ 2147483647 h 214"/>
              <a:gd name="T58" fmla="*/ 2147483647 w 412"/>
              <a:gd name="T59" fmla="*/ 2147483647 h 214"/>
              <a:gd name="T60" fmla="*/ 2147483647 w 412"/>
              <a:gd name="T61" fmla="*/ 2147483647 h 214"/>
              <a:gd name="T62" fmla="*/ 2147483647 w 412"/>
              <a:gd name="T63" fmla="*/ 2147483647 h 214"/>
              <a:gd name="T64" fmla="*/ 2147483647 w 412"/>
              <a:gd name="T65" fmla="*/ 2147483647 h 214"/>
              <a:gd name="T66" fmla="*/ 2147483647 w 412"/>
              <a:gd name="T67" fmla="*/ 2147483647 h 214"/>
              <a:gd name="T68" fmla="*/ 2147483647 w 412"/>
              <a:gd name="T69" fmla="*/ 2147483647 h 214"/>
              <a:gd name="T70" fmla="*/ 2147483647 w 412"/>
              <a:gd name="T71" fmla="*/ 2147483647 h 214"/>
              <a:gd name="T72" fmla="*/ 2147483647 w 412"/>
              <a:gd name="T73" fmla="*/ 2147483647 h 214"/>
              <a:gd name="T74" fmla="*/ 2147483647 w 412"/>
              <a:gd name="T75" fmla="*/ 2147483647 h 214"/>
              <a:gd name="T76" fmla="*/ 2147483647 w 412"/>
              <a:gd name="T77" fmla="*/ 2147483647 h 214"/>
              <a:gd name="T78" fmla="*/ 2147483647 w 412"/>
              <a:gd name="T79" fmla="*/ 2147483647 h 214"/>
              <a:gd name="T80" fmla="*/ 2147483647 w 412"/>
              <a:gd name="T81" fmla="*/ 2147483647 h 214"/>
              <a:gd name="T82" fmla="*/ 2147483647 w 412"/>
              <a:gd name="T83" fmla="*/ 2147483647 h 214"/>
              <a:gd name="T84" fmla="*/ 2147483647 w 412"/>
              <a:gd name="T85" fmla="*/ 2147483647 h 214"/>
              <a:gd name="T86" fmla="*/ 2147483647 w 412"/>
              <a:gd name="T87" fmla="*/ 2147483647 h 214"/>
              <a:gd name="T88" fmla="*/ 2147483647 w 412"/>
              <a:gd name="T89" fmla="*/ 2147483647 h 214"/>
              <a:gd name="T90" fmla="*/ 2147483647 w 412"/>
              <a:gd name="T91" fmla="*/ 2147483647 h 214"/>
              <a:gd name="T92" fmla="*/ 2147483647 w 412"/>
              <a:gd name="T93" fmla="*/ 2147483647 h 214"/>
              <a:gd name="T94" fmla="*/ 2147483647 w 412"/>
              <a:gd name="T95" fmla="*/ 2147483647 h 214"/>
              <a:gd name="T96" fmla="*/ 2147483647 w 412"/>
              <a:gd name="T97" fmla="*/ 2147483647 h 214"/>
              <a:gd name="T98" fmla="*/ 2147483647 w 412"/>
              <a:gd name="T99" fmla="*/ 2147483647 h 214"/>
              <a:gd name="T100" fmla="*/ 2147483647 w 412"/>
              <a:gd name="T101" fmla="*/ 2147483647 h 214"/>
              <a:gd name="T102" fmla="*/ 2147483647 w 412"/>
              <a:gd name="T103" fmla="*/ 2147483647 h 214"/>
              <a:gd name="T104" fmla="*/ 0 w 412"/>
              <a:gd name="T105" fmla="*/ 2147483647 h 21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12"/>
              <a:gd name="T160" fmla="*/ 0 h 214"/>
              <a:gd name="T161" fmla="*/ 412 w 412"/>
              <a:gd name="T162" fmla="*/ 214 h 21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12" h="214">
                <a:moveTo>
                  <a:pt x="0" y="6"/>
                </a:moveTo>
                <a:lnTo>
                  <a:pt x="0" y="5"/>
                </a:lnTo>
                <a:lnTo>
                  <a:pt x="12" y="30"/>
                </a:lnTo>
                <a:lnTo>
                  <a:pt x="19" y="43"/>
                </a:lnTo>
                <a:lnTo>
                  <a:pt x="25" y="54"/>
                </a:lnTo>
                <a:lnTo>
                  <a:pt x="32" y="65"/>
                </a:lnTo>
                <a:lnTo>
                  <a:pt x="38" y="76"/>
                </a:lnTo>
                <a:lnTo>
                  <a:pt x="44" y="86"/>
                </a:lnTo>
                <a:lnTo>
                  <a:pt x="51" y="96"/>
                </a:lnTo>
                <a:lnTo>
                  <a:pt x="57" y="104"/>
                </a:lnTo>
                <a:lnTo>
                  <a:pt x="64" y="113"/>
                </a:lnTo>
                <a:lnTo>
                  <a:pt x="69" y="123"/>
                </a:lnTo>
                <a:lnTo>
                  <a:pt x="76" y="131"/>
                </a:lnTo>
                <a:lnTo>
                  <a:pt x="88" y="146"/>
                </a:lnTo>
                <a:lnTo>
                  <a:pt x="96" y="153"/>
                </a:lnTo>
                <a:lnTo>
                  <a:pt x="102" y="160"/>
                </a:lnTo>
                <a:lnTo>
                  <a:pt x="122" y="178"/>
                </a:lnTo>
                <a:lnTo>
                  <a:pt x="134" y="187"/>
                </a:lnTo>
                <a:lnTo>
                  <a:pt x="142" y="192"/>
                </a:lnTo>
                <a:lnTo>
                  <a:pt x="148" y="195"/>
                </a:lnTo>
                <a:lnTo>
                  <a:pt x="155" y="198"/>
                </a:lnTo>
                <a:lnTo>
                  <a:pt x="161" y="201"/>
                </a:lnTo>
                <a:lnTo>
                  <a:pt x="169" y="205"/>
                </a:lnTo>
                <a:lnTo>
                  <a:pt x="175" y="208"/>
                </a:lnTo>
                <a:lnTo>
                  <a:pt x="181" y="209"/>
                </a:lnTo>
                <a:lnTo>
                  <a:pt x="188" y="211"/>
                </a:lnTo>
                <a:lnTo>
                  <a:pt x="195" y="212"/>
                </a:lnTo>
                <a:lnTo>
                  <a:pt x="201" y="212"/>
                </a:lnTo>
                <a:lnTo>
                  <a:pt x="208" y="214"/>
                </a:lnTo>
                <a:lnTo>
                  <a:pt x="210" y="214"/>
                </a:lnTo>
                <a:lnTo>
                  <a:pt x="216" y="212"/>
                </a:lnTo>
                <a:lnTo>
                  <a:pt x="223" y="212"/>
                </a:lnTo>
                <a:lnTo>
                  <a:pt x="230" y="211"/>
                </a:lnTo>
                <a:lnTo>
                  <a:pt x="236" y="209"/>
                </a:lnTo>
                <a:lnTo>
                  <a:pt x="243" y="208"/>
                </a:lnTo>
                <a:lnTo>
                  <a:pt x="250" y="205"/>
                </a:lnTo>
                <a:lnTo>
                  <a:pt x="262" y="198"/>
                </a:lnTo>
                <a:lnTo>
                  <a:pt x="269" y="195"/>
                </a:lnTo>
                <a:lnTo>
                  <a:pt x="275" y="192"/>
                </a:lnTo>
                <a:lnTo>
                  <a:pt x="293" y="177"/>
                </a:lnTo>
                <a:lnTo>
                  <a:pt x="299" y="172"/>
                </a:lnTo>
                <a:lnTo>
                  <a:pt x="306" y="166"/>
                </a:lnTo>
                <a:lnTo>
                  <a:pt x="325" y="146"/>
                </a:lnTo>
                <a:lnTo>
                  <a:pt x="337" y="131"/>
                </a:lnTo>
                <a:lnTo>
                  <a:pt x="344" y="123"/>
                </a:lnTo>
                <a:lnTo>
                  <a:pt x="361" y="96"/>
                </a:lnTo>
                <a:lnTo>
                  <a:pt x="367" y="86"/>
                </a:lnTo>
                <a:lnTo>
                  <a:pt x="374" y="76"/>
                </a:lnTo>
                <a:lnTo>
                  <a:pt x="386" y="54"/>
                </a:lnTo>
                <a:lnTo>
                  <a:pt x="393" y="43"/>
                </a:lnTo>
                <a:lnTo>
                  <a:pt x="405" y="18"/>
                </a:lnTo>
                <a:lnTo>
                  <a:pt x="412" y="6"/>
                </a:lnTo>
                <a:lnTo>
                  <a:pt x="400" y="0"/>
                </a:lnTo>
                <a:lnTo>
                  <a:pt x="393" y="12"/>
                </a:lnTo>
                <a:lnTo>
                  <a:pt x="381" y="36"/>
                </a:lnTo>
                <a:lnTo>
                  <a:pt x="374" y="47"/>
                </a:lnTo>
                <a:lnTo>
                  <a:pt x="363" y="69"/>
                </a:lnTo>
                <a:lnTo>
                  <a:pt x="356" y="79"/>
                </a:lnTo>
                <a:lnTo>
                  <a:pt x="350" y="89"/>
                </a:lnTo>
                <a:lnTo>
                  <a:pt x="332" y="114"/>
                </a:lnTo>
                <a:lnTo>
                  <a:pt x="325" y="122"/>
                </a:lnTo>
                <a:lnTo>
                  <a:pt x="313" y="137"/>
                </a:lnTo>
                <a:lnTo>
                  <a:pt x="297" y="157"/>
                </a:lnTo>
                <a:lnTo>
                  <a:pt x="290" y="163"/>
                </a:lnTo>
                <a:lnTo>
                  <a:pt x="284" y="168"/>
                </a:lnTo>
                <a:lnTo>
                  <a:pt x="268" y="180"/>
                </a:lnTo>
                <a:lnTo>
                  <a:pt x="262" y="184"/>
                </a:lnTo>
                <a:lnTo>
                  <a:pt x="255" y="187"/>
                </a:lnTo>
                <a:lnTo>
                  <a:pt x="243" y="194"/>
                </a:lnTo>
                <a:lnTo>
                  <a:pt x="238" y="195"/>
                </a:lnTo>
                <a:lnTo>
                  <a:pt x="231" y="196"/>
                </a:lnTo>
                <a:lnTo>
                  <a:pt x="225" y="198"/>
                </a:lnTo>
                <a:lnTo>
                  <a:pt x="221" y="199"/>
                </a:lnTo>
                <a:lnTo>
                  <a:pt x="214" y="199"/>
                </a:lnTo>
                <a:lnTo>
                  <a:pt x="208" y="200"/>
                </a:lnTo>
                <a:lnTo>
                  <a:pt x="210" y="200"/>
                </a:lnTo>
                <a:lnTo>
                  <a:pt x="203" y="199"/>
                </a:lnTo>
                <a:lnTo>
                  <a:pt x="197" y="199"/>
                </a:lnTo>
                <a:lnTo>
                  <a:pt x="193" y="198"/>
                </a:lnTo>
                <a:lnTo>
                  <a:pt x="186" y="196"/>
                </a:lnTo>
                <a:lnTo>
                  <a:pt x="180" y="195"/>
                </a:lnTo>
                <a:lnTo>
                  <a:pt x="174" y="194"/>
                </a:lnTo>
                <a:lnTo>
                  <a:pt x="168" y="190"/>
                </a:lnTo>
                <a:lnTo>
                  <a:pt x="162" y="187"/>
                </a:lnTo>
                <a:lnTo>
                  <a:pt x="155" y="184"/>
                </a:lnTo>
                <a:lnTo>
                  <a:pt x="149" y="180"/>
                </a:lnTo>
                <a:lnTo>
                  <a:pt x="143" y="176"/>
                </a:lnTo>
                <a:lnTo>
                  <a:pt x="132" y="167"/>
                </a:lnTo>
                <a:lnTo>
                  <a:pt x="125" y="163"/>
                </a:lnTo>
                <a:lnTo>
                  <a:pt x="112" y="151"/>
                </a:lnTo>
                <a:lnTo>
                  <a:pt x="106" y="144"/>
                </a:lnTo>
                <a:lnTo>
                  <a:pt x="100" y="137"/>
                </a:lnTo>
                <a:lnTo>
                  <a:pt x="88" y="122"/>
                </a:lnTo>
                <a:lnTo>
                  <a:pt x="81" y="114"/>
                </a:lnTo>
                <a:lnTo>
                  <a:pt x="75" y="107"/>
                </a:lnTo>
                <a:lnTo>
                  <a:pt x="68" y="98"/>
                </a:lnTo>
                <a:lnTo>
                  <a:pt x="62" y="89"/>
                </a:lnTo>
                <a:lnTo>
                  <a:pt x="55" y="79"/>
                </a:lnTo>
                <a:lnTo>
                  <a:pt x="50" y="69"/>
                </a:lnTo>
                <a:lnTo>
                  <a:pt x="44" y="58"/>
                </a:lnTo>
                <a:lnTo>
                  <a:pt x="37" y="47"/>
                </a:lnTo>
                <a:lnTo>
                  <a:pt x="31" y="36"/>
                </a:lnTo>
                <a:lnTo>
                  <a:pt x="24" y="24"/>
                </a:lnTo>
                <a:lnTo>
                  <a:pt x="12" y="1"/>
                </a:lnTo>
                <a:lnTo>
                  <a:pt x="12" y="0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09" name="Freeform 14"/>
          <p:cNvSpPr>
            <a:spLocks/>
          </p:cNvSpPr>
          <p:nvPr/>
        </p:nvSpPr>
        <p:spPr bwMode="auto">
          <a:xfrm>
            <a:off x="4533900" y="2309813"/>
            <a:ext cx="84138" cy="96837"/>
          </a:xfrm>
          <a:custGeom>
            <a:avLst/>
            <a:gdLst>
              <a:gd name="T0" fmla="*/ 0 w 53"/>
              <a:gd name="T1" fmla="*/ 2147483647 h 61"/>
              <a:gd name="T2" fmla="*/ 2147483647 w 53"/>
              <a:gd name="T3" fmla="*/ 0 h 61"/>
              <a:gd name="T4" fmla="*/ 2147483647 w 53"/>
              <a:gd name="T5" fmla="*/ 2147483647 h 61"/>
              <a:gd name="T6" fmla="*/ 2147483647 w 53"/>
              <a:gd name="T7" fmla="*/ 2147483647 h 61"/>
              <a:gd name="T8" fmla="*/ 0 w 53"/>
              <a:gd name="T9" fmla="*/ 2147483647 h 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61"/>
              <a:gd name="T17" fmla="*/ 53 w 53"/>
              <a:gd name="T18" fmla="*/ 61 h 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61">
                <a:moveTo>
                  <a:pt x="0" y="36"/>
                </a:moveTo>
                <a:lnTo>
                  <a:pt x="53" y="0"/>
                </a:lnTo>
                <a:lnTo>
                  <a:pt x="52" y="61"/>
                </a:lnTo>
                <a:lnTo>
                  <a:pt x="39" y="24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10" name="Freeform 15"/>
          <p:cNvSpPr>
            <a:spLocks/>
          </p:cNvSpPr>
          <p:nvPr/>
        </p:nvSpPr>
        <p:spPr bwMode="auto">
          <a:xfrm>
            <a:off x="4470400" y="2289175"/>
            <a:ext cx="158750" cy="177800"/>
          </a:xfrm>
          <a:custGeom>
            <a:avLst/>
            <a:gdLst>
              <a:gd name="T0" fmla="*/ 2147483647 w 100"/>
              <a:gd name="T1" fmla="*/ 2147483647 h 112"/>
              <a:gd name="T2" fmla="*/ 2147483647 w 100"/>
              <a:gd name="T3" fmla="*/ 2147483647 h 112"/>
              <a:gd name="T4" fmla="*/ 2147483647 w 100"/>
              <a:gd name="T5" fmla="*/ 2147483647 h 112"/>
              <a:gd name="T6" fmla="*/ 2147483647 w 100"/>
              <a:gd name="T7" fmla="*/ 2147483647 h 112"/>
              <a:gd name="T8" fmla="*/ 2147483647 w 100"/>
              <a:gd name="T9" fmla="*/ 2147483647 h 112"/>
              <a:gd name="T10" fmla="*/ 2147483647 w 100"/>
              <a:gd name="T11" fmla="*/ 2147483647 h 112"/>
              <a:gd name="T12" fmla="*/ 2147483647 w 100"/>
              <a:gd name="T13" fmla="*/ 2147483647 h 112"/>
              <a:gd name="T14" fmla="*/ 2147483647 w 100"/>
              <a:gd name="T15" fmla="*/ 2147483647 h 112"/>
              <a:gd name="T16" fmla="*/ 0 w 100"/>
              <a:gd name="T17" fmla="*/ 2147483647 h 112"/>
              <a:gd name="T18" fmla="*/ 2147483647 w 100"/>
              <a:gd name="T19" fmla="*/ 2147483647 h 112"/>
              <a:gd name="T20" fmla="*/ 2147483647 w 100"/>
              <a:gd name="T21" fmla="*/ 2147483647 h 112"/>
              <a:gd name="T22" fmla="*/ 2147483647 w 100"/>
              <a:gd name="T23" fmla="*/ 2147483647 h 112"/>
              <a:gd name="T24" fmla="*/ 2147483647 w 100"/>
              <a:gd name="T25" fmla="*/ 0 h 112"/>
              <a:gd name="T26" fmla="*/ 0 w 100"/>
              <a:gd name="T27" fmla="*/ 2147483647 h 112"/>
              <a:gd name="T28" fmla="*/ 2147483647 w 100"/>
              <a:gd name="T29" fmla="*/ 2147483647 h 1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0"/>
              <a:gd name="T46" fmla="*/ 0 h 112"/>
              <a:gd name="T47" fmla="*/ 100 w 100"/>
              <a:gd name="T48" fmla="*/ 112 h 11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0" h="112">
                <a:moveTo>
                  <a:pt x="38" y="43"/>
                </a:moveTo>
                <a:lnTo>
                  <a:pt x="45" y="55"/>
                </a:lnTo>
                <a:lnTo>
                  <a:pt x="98" y="18"/>
                </a:lnTo>
                <a:lnTo>
                  <a:pt x="86" y="13"/>
                </a:lnTo>
                <a:lnTo>
                  <a:pt x="85" y="74"/>
                </a:lnTo>
                <a:lnTo>
                  <a:pt x="99" y="71"/>
                </a:lnTo>
                <a:lnTo>
                  <a:pt x="84" y="29"/>
                </a:lnTo>
                <a:lnTo>
                  <a:pt x="38" y="43"/>
                </a:lnTo>
                <a:lnTo>
                  <a:pt x="0" y="68"/>
                </a:lnTo>
                <a:lnTo>
                  <a:pt x="81" y="44"/>
                </a:lnTo>
                <a:lnTo>
                  <a:pt x="72" y="39"/>
                </a:lnTo>
                <a:lnTo>
                  <a:pt x="98" y="112"/>
                </a:lnTo>
                <a:lnTo>
                  <a:pt x="100" y="0"/>
                </a:lnTo>
                <a:lnTo>
                  <a:pt x="0" y="68"/>
                </a:lnTo>
                <a:lnTo>
                  <a:pt x="38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11" name="Rectangle 16"/>
          <p:cNvSpPr>
            <a:spLocks noChangeArrowheads="1"/>
          </p:cNvSpPr>
          <p:nvPr/>
        </p:nvSpPr>
        <p:spPr bwMode="auto">
          <a:xfrm>
            <a:off x="4298950" y="2617788"/>
            <a:ext cx="484188" cy="206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8112" name="Freeform 17"/>
          <p:cNvSpPr>
            <a:spLocks/>
          </p:cNvSpPr>
          <p:nvPr/>
        </p:nvSpPr>
        <p:spPr bwMode="auto">
          <a:xfrm>
            <a:off x="4691063" y="2584450"/>
            <a:ext cx="92075" cy="87313"/>
          </a:xfrm>
          <a:custGeom>
            <a:avLst/>
            <a:gdLst>
              <a:gd name="T0" fmla="*/ 0 w 58"/>
              <a:gd name="T1" fmla="*/ 0 h 55"/>
              <a:gd name="T2" fmla="*/ 2147483647 w 58"/>
              <a:gd name="T3" fmla="*/ 2147483647 h 55"/>
              <a:gd name="T4" fmla="*/ 0 w 58"/>
              <a:gd name="T5" fmla="*/ 2147483647 h 55"/>
              <a:gd name="T6" fmla="*/ 2147483647 w 58"/>
              <a:gd name="T7" fmla="*/ 2147483647 h 55"/>
              <a:gd name="T8" fmla="*/ 0 w 58"/>
              <a:gd name="T9" fmla="*/ 0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55"/>
              <a:gd name="T17" fmla="*/ 58 w 58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55">
                <a:moveTo>
                  <a:pt x="0" y="0"/>
                </a:moveTo>
                <a:lnTo>
                  <a:pt x="58" y="28"/>
                </a:lnTo>
                <a:lnTo>
                  <a:pt x="0" y="55"/>
                </a:lnTo>
                <a:lnTo>
                  <a:pt x="29" y="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13" name="Freeform 18"/>
          <p:cNvSpPr>
            <a:spLocks/>
          </p:cNvSpPr>
          <p:nvPr/>
        </p:nvSpPr>
        <p:spPr bwMode="auto">
          <a:xfrm>
            <a:off x="4633913" y="2546350"/>
            <a:ext cx="174625" cy="163513"/>
          </a:xfrm>
          <a:custGeom>
            <a:avLst/>
            <a:gdLst>
              <a:gd name="T0" fmla="*/ 2147483647 w 110"/>
              <a:gd name="T1" fmla="*/ 2147483647 h 103"/>
              <a:gd name="T2" fmla="*/ 2147483647 w 110"/>
              <a:gd name="T3" fmla="*/ 2147483647 h 103"/>
              <a:gd name="T4" fmla="*/ 2147483647 w 110"/>
              <a:gd name="T5" fmla="*/ 2147483647 h 103"/>
              <a:gd name="T6" fmla="*/ 2147483647 w 110"/>
              <a:gd name="T7" fmla="*/ 2147483647 h 103"/>
              <a:gd name="T8" fmla="*/ 2147483647 w 110"/>
              <a:gd name="T9" fmla="*/ 2147483647 h 103"/>
              <a:gd name="T10" fmla="*/ 2147483647 w 110"/>
              <a:gd name="T11" fmla="*/ 2147483647 h 103"/>
              <a:gd name="T12" fmla="*/ 2147483647 w 110"/>
              <a:gd name="T13" fmla="*/ 2147483647 h 103"/>
              <a:gd name="T14" fmla="*/ 2147483647 w 110"/>
              <a:gd name="T15" fmla="*/ 2147483647 h 103"/>
              <a:gd name="T16" fmla="*/ 0 w 110"/>
              <a:gd name="T17" fmla="*/ 0 h 103"/>
              <a:gd name="T18" fmla="*/ 2147483647 w 110"/>
              <a:gd name="T19" fmla="*/ 2147483647 h 103"/>
              <a:gd name="T20" fmla="*/ 2147483647 w 110"/>
              <a:gd name="T21" fmla="*/ 2147483647 h 103"/>
              <a:gd name="T22" fmla="*/ 0 w 110"/>
              <a:gd name="T23" fmla="*/ 2147483647 h 103"/>
              <a:gd name="T24" fmla="*/ 2147483647 w 110"/>
              <a:gd name="T25" fmla="*/ 2147483647 h 103"/>
              <a:gd name="T26" fmla="*/ 0 w 110"/>
              <a:gd name="T27" fmla="*/ 0 h 103"/>
              <a:gd name="T28" fmla="*/ 2147483647 w 110"/>
              <a:gd name="T29" fmla="*/ 2147483647 h 10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0"/>
              <a:gd name="T46" fmla="*/ 0 h 103"/>
              <a:gd name="T47" fmla="*/ 110 w 110"/>
              <a:gd name="T48" fmla="*/ 103 h 10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0" h="103">
                <a:moveTo>
                  <a:pt x="40" y="20"/>
                </a:moveTo>
                <a:lnTo>
                  <a:pt x="32" y="30"/>
                </a:lnTo>
                <a:lnTo>
                  <a:pt x="91" y="57"/>
                </a:lnTo>
                <a:lnTo>
                  <a:pt x="91" y="46"/>
                </a:lnTo>
                <a:lnTo>
                  <a:pt x="32" y="74"/>
                </a:lnTo>
                <a:lnTo>
                  <a:pt x="40" y="84"/>
                </a:lnTo>
                <a:lnTo>
                  <a:pt x="74" y="52"/>
                </a:lnTo>
                <a:lnTo>
                  <a:pt x="40" y="20"/>
                </a:lnTo>
                <a:lnTo>
                  <a:pt x="0" y="0"/>
                </a:lnTo>
                <a:lnTo>
                  <a:pt x="60" y="56"/>
                </a:lnTo>
                <a:lnTo>
                  <a:pt x="60" y="47"/>
                </a:lnTo>
                <a:lnTo>
                  <a:pt x="0" y="103"/>
                </a:lnTo>
                <a:lnTo>
                  <a:pt x="110" y="52"/>
                </a:lnTo>
                <a:lnTo>
                  <a:pt x="0" y="0"/>
                </a:lnTo>
                <a:lnTo>
                  <a:pt x="40" y="2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14" name="Freeform 19"/>
          <p:cNvSpPr>
            <a:spLocks/>
          </p:cNvSpPr>
          <p:nvPr/>
        </p:nvSpPr>
        <p:spPr bwMode="auto">
          <a:xfrm>
            <a:off x="5505450" y="3268663"/>
            <a:ext cx="654050" cy="341312"/>
          </a:xfrm>
          <a:custGeom>
            <a:avLst/>
            <a:gdLst>
              <a:gd name="T0" fmla="*/ 0 w 412"/>
              <a:gd name="T1" fmla="*/ 2147483647 h 215"/>
              <a:gd name="T2" fmla="*/ 2147483647 w 412"/>
              <a:gd name="T3" fmla="*/ 2147483647 h 215"/>
              <a:gd name="T4" fmla="*/ 2147483647 w 412"/>
              <a:gd name="T5" fmla="*/ 2147483647 h 215"/>
              <a:gd name="T6" fmla="*/ 2147483647 w 412"/>
              <a:gd name="T7" fmla="*/ 2147483647 h 215"/>
              <a:gd name="T8" fmla="*/ 2147483647 w 412"/>
              <a:gd name="T9" fmla="*/ 2147483647 h 215"/>
              <a:gd name="T10" fmla="*/ 2147483647 w 412"/>
              <a:gd name="T11" fmla="*/ 2147483647 h 215"/>
              <a:gd name="T12" fmla="*/ 2147483647 w 412"/>
              <a:gd name="T13" fmla="*/ 2147483647 h 215"/>
              <a:gd name="T14" fmla="*/ 2147483647 w 412"/>
              <a:gd name="T15" fmla="*/ 2147483647 h 215"/>
              <a:gd name="T16" fmla="*/ 2147483647 w 412"/>
              <a:gd name="T17" fmla="*/ 2147483647 h 215"/>
              <a:gd name="T18" fmla="*/ 2147483647 w 412"/>
              <a:gd name="T19" fmla="*/ 2147483647 h 215"/>
              <a:gd name="T20" fmla="*/ 2147483647 w 412"/>
              <a:gd name="T21" fmla="*/ 2147483647 h 215"/>
              <a:gd name="T22" fmla="*/ 2147483647 w 412"/>
              <a:gd name="T23" fmla="*/ 2147483647 h 215"/>
              <a:gd name="T24" fmla="*/ 2147483647 w 412"/>
              <a:gd name="T25" fmla="*/ 2147483647 h 215"/>
              <a:gd name="T26" fmla="*/ 2147483647 w 412"/>
              <a:gd name="T27" fmla="*/ 2147483647 h 215"/>
              <a:gd name="T28" fmla="*/ 2147483647 w 412"/>
              <a:gd name="T29" fmla="*/ 2147483647 h 215"/>
              <a:gd name="T30" fmla="*/ 2147483647 w 412"/>
              <a:gd name="T31" fmla="*/ 2147483647 h 215"/>
              <a:gd name="T32" fmla="*/ 2147483647 w 412"/>
              <a:gd name="T33" fmla="*/ 2147483647 h 215"/>
              <a:gd name="T34" fmla="*/ 2147483647 w 412"/>
              <a:gd name="T35" fmla="*/ 2147483647 h 215"/>
              <a:gd name="T36" fmla="*/ 2147483647 w 412"/>
              <a:gd name="T37" fmla="*/ 2147483647 h 215"/>
              <a:gd name="T38" fmla="*/ 2147483647 w 412"/>
              <a:gd name="T39" fmla="*/ 2147483647 h 215"/>
              <a:gd name="T40" fmla="*/ 2147483647 w 412"/>
              <a:gd name="T41" fmla="*/ 2147483647 h 215"/>
              <a:gd name="T42" fmla="*/ 2147483647 w 412"/>
              <a:gd name="T43" fmla="*/ 2147483647 h 215"/>
              <a:gd name="T44" fmla="*/ 2147483647 w 412"/>
              <a:gd name="T45" fmla="*/ 2147483647 h 215"/>
              <a:gd name="T46" fmla="*/ 2147483647 w 412"/>
              <a:gd name="T47" fmla="*/ 2147483647 h 215"/>
              <a:gd name="T48" fmla="*/ 2147483647 w 412"/>
              <a:gd name="T49" fmla="*/ 2147483647 h 215"/>
              <a:gd name="T50" fmla="*/ 2147483647 w 412"/>
              <a:gd name="T51" fmla="*/ 2147483647 h 215"/>
              <a:gd name="T52" fmla="*/ 2147483647 w 412"/>
              <a:gd name="T53" fmla="*/ 2147483647 h 215"/>
              <a:gd name="T54" fmla="*/ 2147483647 w 412"/>
              <a:gd name="T55" fmla="*/ 2147483647 h 215"/>
              <a:gd name="T56" fmla="*/ 2147483647 w 412"/>
              <a:gd name="T57" fmla="*/ 2147483647 h 215"/>
              <a:gd name="T58" fmla="*/ 2147483647 w 412"/>
              <a:gd name="T59" fmla="*/ 2147483647 h 215"/>
              <a:gd name="T60" fmla="*/ 2147483647 w 412"/>
              <a:gd name="T61" fmla="*/ 2147483647 h 215"/>
              <a:gd name="T62" fmla="*/ 2147483647 w 412"/>
              <a:gd name="T63" fmla="*/ 2147483647 h 215"/>
              <a:gd name="T64" fmla="*/ 2147483647 w 412"/>
              <a:gd name="T65" fmla="*/ 2147483647 h 215"/>
              <a:gd name="T66" fmla="*/ 2147483647 w 412"/>
              <a:gd name="T67" fmla="*/ 2147483647 h 215"/>
              <a:gd name="T68" fmla="*/ 2147483647 w 412"/>
              <a:gd name="T69" fmla="*/ 2147483647 h 215"/>
              <a:gd name="T70" fmla="*/ 2147483647 w 412"/>
              <a:gd name="T71" fmla="*/ 2147483647 h 215"/>
              <a:gd name="T72" fmla="*/ 2147483647 w 412"/>
              <a:gd name="T73" fmla="*/ 2147483647 h 215"/>
              <a:gd name="T74" fmla="*/ 2147483647 w 412"/>
              <a:gd name="T75" fmla="*/ 2147483647 h 215"/>
              <a:gd name="T76" fmla="*/ 2147483647 w 412"/>
              <a:gd name="T77" fmla="*/ 2147483647 h 215"/>
              <a:gd name="T78" fmla="*/ 2147483647 w 412"/>
              <a:gd name="T79" fmla="*/ 2147483647 h 215"/>
              <a:gd name="T80" fmla="*/ 2147483647 w 412"/>
              <a:gd name="T81" fmla="*/ 2147483647 h 215"/>
              <a:gd name="T82" fmla="*/ 2147483647 w 412"/>
              <a:gd name="T83" fmla="*/ 2147483647 h 215"/>
              <a:gd name="T84" fmla="*/ 2147483647 w 412"/>
              <a:gd name="T85" fmla="*/ 2147483647 h 215"/>
              <a:gd name="T86" fmla="*/ 2147483647 w 412"/>
              <a:gd name="T87" fmla="*/ 2147483647 h 215"/>
              <a:gd name="T88" fmla="*/ 2147483647 w 412"/>
              <a:gd name="T89" fmla="*/ 2147483647 h 215"/>
              <a:gd name="T90" fmla="*/ 2147483647 w 412"/>
              <a:gd name="T91" fmla="*/ 2147483647 h 215"/>
              <a:gd name="T92" fmla="*/ 2147483647 w 412"/>
              <a:gd name="T93" fmla="*/ 2147483647 h 215"/>
              <a:gd name="T94" fmla="*/ 2147483647 w 412"/>
              <a:gd name="T95" fmla="*/ 2147483647 h 215"/>
              <a:gd name="T96" fmla="*/ 2147483647 w 412"/>
              <a:gd name="T97" fmla="*/ 2147483647 h 215"/>
              <a:gd name="T98" fmla="*/ 2147483647 w 412"/>
              <a:gd name="T99" fmla="*/ 2147483647 h 215"/>
              <a:gd name="T100" fmla="*/ 2147483647 w 412"/>
              <a:gd name="T101" fmla="*/ 2147483647 h 215"/>
              <a:gd name="T102" fmla="*/ 2147483647 w 412"/>
              <a:gd name="T103" fmla="*/ 2147483647 h 215"/>
              <a:gd name="T104" fmla="*/ 2147483647 w 412"/>
              <a:gd name="T105" fmla="*/ 2147483647 h 215"/>
              <a:gd name="T106" fmla="*/ 2147483647 w 412"/>
              <a:gd name="T107" fmla="*/ 2147483647 h 215"/>
              <a:gd name="T108" fmla="*/ 2147483647 w 412"/>
              <a:gd name="T109" fmla="*/ 2147483647 h 215"/>
              <a:gd name="T110" fmla="*/ 0 w 412"/>
              <a:gd name="T111" fmla="*/ 2147483647 h 21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12"/>
              <a:gd name="T169" fmla="*/ 0 h 215"/>
              <a:gd name="T170" fmla="*/ 412 w 412"/>
              <a:gd name="T171" fmla="*/ 215 h 21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12" h="215">
                <a:moveTo>
                  <a:pt x="0" y="7"/>
                </a:moveTo>
                <a:lnTo>
                  <a:pt x="0" y="6"/>
                </a:lnTo>
                <a:lnTo>
                  <a:pt x="6" y="19"/>
                </a:lnTo>
                <a:lnTo>
                  <a:pt x="13" y="31"/>
                </a:lnTo>
                <a:lnTo>
                  <a:pt x="19" y="43"/>
                </a:lnTo>
                <a:lnTo>
                  <a:pt x="26" y="54"/>
                </a:lnTo>
                <a:lnTo>
                  <a:pt x="32" y="65"/>
                </a:lnTo>
                <a:lnTo>
                  <a:pt x="39" y="76"/>
                </a:lnTo>
                <a:lnTo>
                  <a:pt x="45" y="86"/>
                </a:lnTo>
                <a:lnTo>
                  <a:pt x="52" y="96"/>
                </a:lnTo>
                <a:lnTo>
                  <a:pt x="58" y="105"/>
                </a:lnTo>
                <a:lnTo>
                  <a:pt x="65" y="114"/>
                </a:lnTo>
                <a:lnTo>
                  <a:pt x="71" y="124"/>
                </a:lnTo>
                <a:lnTo>
                  <a:pt x="78" y="132"/>
                </a:lnTo>
                <a:lnTo>
                  <a:pt x="83" y="139"/>
                </a:lnTo>
                <a:lnTo>
                  <a:pt x="90" y="147"/>
                </a:lnTo>
                <a:lnTo>
                  <a:pt x="96" y="155"/>
                </a:lnTo>
                <a:lnTo>
                  <a:pt x="116" y="172"/>
                </a:lnTo>
                <a:lnTo>
                  <a:pt x="123" y="178"/>
                </a:lnTo>
                <a:lnTo>
                  <a:pt x="129" y="185"/>
                </a:lnTo>
                <a:lnTo>
                  <a:pt x="136" y="189"/>
                </a:lnTo>
                <a:lnTo>
                  <a:pt x="143" y="193"/>
                </a:lnTo>
                <a:lnTo>
                  <a:pt x="149" y="197"/>
                </a:lnTo>
                <a:lnTo>
                  <a:pt x="156" y="201"/>
                </a:lnTo>
                <a:lnTo>
                  <a:pt x="163" y="203"/>
                </a:lnTo>
                <a:lnTo>
                  <a:pt x="170" y="207"/>
                </a:lnTo>
                <a:lnTo>
                  <a:pt x="182" y="212"/>
                </a:lnTo>
                <a:lnTo>
                  <a:pt x="190" y="213"/>
                </a:lnTo>
                <a:lnTo>
                  <a:pt x="196" y="214"/>
                </a:lnTo>
                <a:lnTo>
                  <a:pt x="202" y="214"/>
                </a:lnTo>
                <a:lnTo>
                  <a:pt x="209" y="215"/>
                </a:lnTo>
                <a:lnTo>
                  <a:pt x="211" y="215"/>
                </a:lnTo>
                <a:lnTo>
                  <a:pt x="217" y="214"/>
                </a:lnTo>
                <a:lnTo>
                  <a:pt x="224" y="214"/>
                </a:lnTo>
                <a:lnTo>
                  <a:pt x="237" y="212"/>
                </a:lnTo>
                <a:lnTo>
                  <a:pt x="244" y="210"/>
                </a:lnTo>
                <a:lnTo>
                  <a:pt x="251" y="207"/>
                </a:lnTo>
                <a:lnTo>
                  <a:pt x="257" y="203"/>
                </a:lnTo>
                <a:lnTo>
                  <a:pt x="263" y="201"/>
                </a:lnTo>
                <a:lnTo>
                  <a:pt x="270" y="197"/>
                </a:lnTo>
                <a:lnTo>
                  <a:pt x="276" y="193"/>
                </a:lnTo>
                <a:lnTo>
                  <a:pt x="289" y="183"/>
                </a:lnTo>
                <a:lnTo>
                  <a:pt x="294" y="178"/>
                </a:lnTo>
                <a:lnTo>
                  <a:pt x="302" y="172"/>
                </a:lnTo>
                <a:lnTo>
                  <a:pt x="320" y="155"/>
                </a:lnTo>
                <a:lnTo>
                  <a:pt x="332" y="139"/>
                </a:lnTo>
                <a:lnTo>
                  <a:pt x="339" y="132"/>
                </a:lnTo>
                <a:lnTo>
                  <a:pt x="345" y="123"/>
                </a:lnTo>
                <a:lnTo>
                  <a:pt x="362" y="96"/>
                </a:lnTo>
                <a:lnTo>
                  <a:pt x="368" y="86"/>
                </a:lnTo>
                <a:lnTo>
                  <a:pt x="375" y="76"/>
                </a:lnTo>
                <a:lnTo>
                  <a:pt x="393" y="43"/>
                </a:lnTo>
                <a:lnTo>
                  <a:pt x="399" y="31"/>
                </a:lnTo>
                <a:lnTo>
                  <a:pt x="406" y="19"/>
                </a:lnTo>
                <a:lnTo>
                  <a:pt x="412" y="6"/>
                </a:lnTo>
                <a:lnTo>
                  <a:pt x="400" y="1"/>
                </a:lnTo>
                <a:lnTo>
                  <a:pt x="394" y="12"/>
                </a:lnTo>
                <a:lnTo>
                  <a:pt x="387" y="25"/>
                </a:lnTo>
                <a:lnTo>
                  <a:pt x="381" y="37"/>
                </a:lnTo>
                <a:lnTo>
                  <a:pt x="364" y="70"/>
                </a:lnTo>
                <a:lnTo>
                  <a:pt x="357" y="80"/>
                </a:lnTo>
                <a:lnTo>
                  <a:pt x="351" y="90"/>
                </a:lnTo>
                <a:lnTo>
                  <a:pt x="333" y="116"/>
                </a:lnTo>
                <a:lnTo>
                  <a:pt x="327" y="123"/>
                </a:lnTo>
                <a:lnTo>
                  <a:pt x="320" y="131"/>
                </a:lnTo>
                <a:lnTo>
                  <a:pt x="309" y="146"/>
                </a:lnTo>
                <a:lnTo>
                  <a:pt x="304" y="153"/>
                </a:lnTo>
                <a:lnTo>
                  <a:pt x="292" y="164"/>
                </a:lnTo>
                <a:lnTo>
                  <a:pt x="285" y="169"/>
                </a:lnTo>
                <a:lnTo>
                  <a:pt x="279" y="175"/>
                </a:lnTo>
                <a:lnTo>
                  <a:pt x="269" y="182"/>
                </a:lnTo>
                <a:lnTo>
                  <a:pt x="263" y="186"/>
                </a:lnTo>
                <a:lnTo>
                  <a:pt x="256" y="190"/>
                </a:lnTo>
                <a:lnTo>
                  <a:pt x="250" y="192"/>
                </a:lnTo>
                <a:lnTo>
                  <a:pt x="244" y="196"/>
                </a:lnTo>
                <a:lnTo>
                  <a:pt x="239" y="197"/>
                </a:lnTo>
                <a:lnTo>
                  <a:pt x="232" y="199"/>
                </a:lnTo>
                <a:lnTo>
                  <a:pt x="222" y="201"/>
                </a:lnTo>
                <a:lnTo>
                  <a:pt x="215" y="201"/>
                </a:lnTo>
                <a:lnTo>
                  <a:pt x="209" y="202"/>
                </a:lnTo>
                <a:lnTo>
                  <a:pt x="211" y="202"/>
                </a:lnTo>
                <a:lnTo>
                  <a:pt x="204" y="201"/>
                </a:lnTo>
                <a:lnTo>
                  <a:pt x="198" y="201"/>
                </a:lnTo>
                <a:lnTo>
                  <a:pt x="192" y="200"/>
                </a:lnTo>
                <a:lnTo>
                  <a:pt x="187" y="199"/>
                </a:lnTo>
                <a:lnTo>
                  <a:pt x="175" y="196"/>
                </a:lnTo>
                <a:lnTo>
                  <a:pt x="168" y="192"/>
                </a:lnTo>
                <a:lnTo>
                  <a:pt x="163" y="190"/>
                </a:lnTo>
                <a:lnTo>
                  <a:pt x="156" y="186"/>
                </a:lnTo>
                <a:lnTo>
                  <a:pt x="150" y="182"/>
                </a:lnTo>
                <a:lnTo>
                  <a:pt x="146" y="178"/>
                </a:lnTo>
                <a:lnTo>
                  <a:pt x="139" y="174"/>
                </a:lnTo>
                <a:lnTo>
                  <a:pt x="133" y="169"/>
                </a:lnTo>
                <a:lnTo>
                  <a:pt x="126" y="164"/>
                </a:lnTo>
                <a:lnTo>
                  <a:pt x="108" y="146"/>
                </a:lnTo>
                <a:lnTo>
                  <a:pt x="102" y="138"/>
                </a:lnTo>
                <a:lnTo>
                  <a:pt x="95" y="131"/>
                </a:lnTo>
                <a:lnTo>
                  <a:pt x="89" y="123"/>
                </a:lnTo>
                <a:lnTo>
                  <a:pt x="82" y="115"/>
                </a:lnTo>
                <a:lnTo>
                  <a:pt x="76" y="107"/>
                </a:lnTo>
                <a:lnTo>
                  <a:pt x="69" y="99"/>
                </a:lnTo>
                <a:lnTo>
                  <a:pt x="64" y="90"/>
                </a:lnTo>
                <a:lnTo>
                  <a:pt x="56" y="80"/>
                </a:lnTo>
                <a:lnTo>
                  <a:pt x="51" y="70"/>
                </a:lnTo>
                <a:lnTo>
                  <a:pt x="44" y="59"/>
                </a:lnTo>
                <a:lnTo>
                  <a:pt x="38" y="48"/>
                </a:lnTo>
                <a:lnTo>
                  <a:pt x="31" y="37"/>
                </a:lnTo>
                <a:lnTo>
                  <a:pt x="25" y="25"/>
                </a:lnTo>
                <a:lnTo>
                  <a:pt x="18" y="12"/>
                </a:lnTo>
                <a:lnTo>
                  <a:pt x="12" y="1"/>
                </a:lnTo>
                <a:lnTo>
                  <a:pt x="12" y="0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15" name="Freeform 20"/>
          <p:cNvSpPr>
            <a:spLocks/>
          </p:cNvSpPr>
          <p:nvPr/>
        </p:nvSpPr>
        <p:spPr bwMode="auto">
          <a:xfrm>
            <a:off x="6065838" y="3275013"/>
            <a:ext cx="84137" cy="96837"/>
          </a:xfrm>
          <a:custGeom>
            <a:avLst/>
            <a:gdLst>
              <a:gd name="T0" fmla="*/ 0 w 53"/>
              <a:gd name="T1" fmla="*/ 2147483647 h 61"/>
              <a:gd name="T2" fmla="*/ 2147483647 w 53"/>
              <a:gd name="T3" fmla="*/ 0 h 61"/>
              <a:gd name="T4" fmla="*/ 2147483647 w 53"/>
              <a:gd name="T5" fmla="*/ 2147483647 h 61"/>
              <a:gd name="T6" fmla="*/ 2147483647 w 53"/>
              <a:gd name="T7" fmla="*/ 2147483647 h 61"/>
              <a:gd name="T8" fmla="*/ 0 w 53"/>
              <a:gd name="T9" fmla="*/ 2147483647 h 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61"/>
              <a:gd name="T17" fmla="*/ 53 w 53"/>
              <a:gd name="T18" fmla="*/ 61 h 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61">
                <a:moveTo>
                  <a:pt x="0" y="36"/>
                </a:moveTo>
                <a:lnTo>
                  <a:pt x="53" y="0"/>
                </a:lnTo>
                <a:lnTo>
                  <a:pt x="53" y="61"/>
                </a:lnTo>
                <a:lnTo>
                  <a:pt x="40" y="25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16" name="Freeform 21"/>
          <p:cNvSpPr>
            <a:spLocks/>
          </p:cNvSpPr>
          <p:nvPr/>
        </p:nvSpPr>
        <p:spPr bwMode="auto">
          <a:xfrm>
            <a:off x="6010275" y="3252788"/>
            <a:ext cx="150813" cy="184150"/>
          </a:xfrm>
          <a:custGeom>
            <a:avLst/>
            <a:gdLst>
              <a:gd name="T0" fmla="*/ 2147483647 w 95"/>
              <a:gd name="T1" fmla="*/ 2147483647 h 116"/>
              <a:gd name="T2" fmla="*/ 2147483647 w 95"/>
              <a:gd name="T3" fmla="*/ 2147483647 h 116"/>
              <a:gd name="T4" fmla="*/ 2147483647 w 95"/>
              <a:gd name="T5" fmla="*/ 2147483647 h 116"/>
              <a:gd name="T6" fmla="*/ 2147483647 w 95"/>
              <a:gd name="T7" fmla="*/ 2147483647 h 116"/>
              <a:gd name="T8" fmla="*/ 2147483647 w 95"/>
              <a:gd name="T9" fmla="*/ 2147483647 h 116"/>
              <a:gd name="T10" fmla="*/ 2147483647 w 95"/>
              <a:gd name="T11" fmla="*/ 2147483647 h 116"/>
              <a:gd name="T12" fmla="*/ 2147483647 w 95"/>
              <a:gd name="T13" fmla="*/ 2147483647 h 116"/>
              <a:gd name="T14" fmla="*/ 2147483647 w 95"/>
              <a:gd name="T15" fmla="*/ 2147483647 h 116"/>
              <a:gd name="T16" fmla="*/ 0 w 95"/>
              <a:gd name="T17" fmla="*/ 2147483647 h 116"/>
              <a:gd name="T18" fmla="*/ 2147483647 w 95"/>
              <a:gd name="T19" fmla="*/ 2147483647 h 116"/>
              <a:gd name="T20" fmla="*/ 2147483647 w 95"/>
              <a:gd name="T21" fmla="*/ 2147483647 h 116"/>
              <a:gd name="T22" fmla="*/ 2147483647 w 95"/>
              <a:gd name="T23" fmla="*/ 2147483647 h 116"/>
              <a:gd name="T24" fmla="*/ 2147483647 w 95"/>
              <a:gd name="T25" fmla="*/ 0 h 116"/>
              <a:gd name="T26" fmla="*/ 0 w 95"/>
              <a:gd name="T27" fmla="*/ 2147483647 h 116"/>
              <a:gd name="T28" fmla="*/ 2147483647 w 95"/>
              <a:gd name="T29" fmla="*/ 2147483647 h 11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5"/>
              <a:gd name="T46" fmla="*/ 0 h 116"/>
              <a:gd name="T47" fmla="*/ 95 w 95"/>
              <a:gd name="T48" fmla="*/ 116 h 11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5" h="116">
                <a:moveTo>
                  <a:pt x="33" y="43"/>
                </a:moveTo>
                <a:lnTo>
                  <a:pt x="40" y="56"/>
                </a:lnTo>
                <a:lnTo>
                  <a:pt x="93" y="19"/>
                </a:lnTo>
                <a:lnTo>
                  <a:pt x="81" y="14"/>
                </a:lnTo>
                <a:lnTo>
                  <a:pt x="81" y="75"/>
                </a:lnTo>
                <a:lnTo>
                  <a:pt x="95" y="73"/>
                </a:lnTo>
                <a:lnTo>
                  <a:pt x="80" y="31"/>
                </a:lnTo>
                <a:lnTo>
                  <a:pt x="33" y="43"/>
                </a:lnTo>
                <a:lnTo>
                  <a:pt x="0" y="67"/>
                </a:lnTo>
                <a:lnTo>
                  <a:pt x="77" y="46"/>
                </a:lnTo>
                <a:lnTo>
                  <a:pt x="68" y="41"/>
                </a:lnTo>
                <a:lnTo>
                  <a:pt x="95" y="116"/>
                </a:lnTo>
                <a:lnTo>
                  <a:pt x="95" y="0"/>
                </a:lnTo>
                <a:lnTo>
                  <a:pt x="0" y="67"/>
                </a:lnTo>
                <a:lnTo>
                  <a:pt x="33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17" name="Freeform 22"/>
          <p:cNvSpPr>
            <a:spLocks/>
          </p:cNvSpPr>
          <p:nvPr/>
        </p:nvSpPr>
        <p:spPr bwMode="auto">
          <a:xfrm>
            <a:off x="5511800" y="2640013"/>
            <a:ext cx="654050" cy="341312"/>
          </a:xfrm>
          <a:custGeom>
            <a:avLst/>
            <a:gdLst>
              <a:gd name="T0" fmla="*/ 2147483647 w 412"/>
              <a:gd name="T1" fmla="*/ 2147483647 h 215"/>
              <a:gd name="T2" fmla="*/ 2147483647 w 412"/>
              <a:gd name="T3" fmla="*/ 2147483647 h 215"/>
              <a:gd name="T4" fmla="*/ 2147483647 w 412"/>
              <a:gd name="T5" fmla="*/ 2147483647 h 215"/>
              <a:gd name="T6" fmla="*/ 2147483647 w 412"/>
              <a:gd name="T7" fmla="*/ 2147483647 h 215"/>
              <a:gd name="T8" fmla="*/ 2147483647 w 412"/>
              <a:gd name="T9" fmla="*/ 2147483647 h 215"/>
              <a:gd name="T10" fmla="*/ 2147483647 w 412"/>
              <a:gd name="T11" fmla="*/ 2147483647 h 215"/>
              <a:gd name="T12" fmla="*/ 2147483647 w 412"/>
              <a:gd name="T13" fmla="*/ 2147483647 h 215"/>
              <a:gd name="T14" fmla="*/ 2147483647 w 412"/>
              <a:gd name="T15" fmla="*/ 2147483647 h 215"/>
              <a:gd name="T16" fmla="*/ 2147483647 w 412"/>
              <a:gd name="T17" fmla="*/ 2147483647 h 215"/>
              <a:gd name="T18" fmla="*/ 2147483647 w 412"/>
              <a:gd name="T19" fmla="*/ 2147483647 h 215"/>
              <a:gd name="T20" fmla="*/ 2147483647 w 412"/>
              <a:gd name="T21" fmla="*/ 2147483647 h 215"/>
              <a:gd name="T22" fmla="*/ 2147483647 w 412"/>
              <a:gd name="T23" fmla="*/ 2147483647 h 215"/>
              <a:gd name="T24" fmla="*/ 2147483647 w 412"/>
              <a:gd name="T25" fmla="*/ 2147483647 h 215"/>
              <a:gd name="T26" fmla="*/ 2147483647 w 412"/>
              <a:gd name="T27" fmla="*/ 0 h 215"/>
              <a:gd name="T28" fmla="*/ 2147483647 w 412"/>
              <a:gd name="T29" fmla="*/ 2147483647 h 215"/>
              <a:gd name="T30" fmla="*/ 2147483647 w 412"/>
              <a:gd name="T31" fmla="*/ 2147483647 h 215"/>
              <a:gd name="T32" fmla="*/ 2147483647 w 412"/>
              <a:gd name="T33" fmla="*/ 2147483647 h 215"/>
              <a:gd name="T34" fmla="*/ 2147483647 w 412"/>
              <a:gd name="T35" fmla="*/ 2147483647 h 215"/>
              <a:gd name="T36" fmla="*/ 2147483647 w 412"/>
              <a:gd name="T37" fmla="*/ 2147483647 h 215"/>
              <a:gd name="T38" fmla="*/ 2147483647 w 412"/>
              <a:gd name="T39" fmla="*/ 2147483647 h 215"/>
              <a:gd name="T40" fmla="*/ 2147483647 w 412"/>
              <a:gd name="T41" fmla="*/ 2147483647 h 215"/>
              <a:gd name="T42" fmla="*/ 2147483647 w 412"/>
              <a:gd name="T43" fmla="*/ 2147483647 h 215"/>
              <a:gd name="T44" fmla="*/ 2147483647 w 412"/>
              <a:gd name="T45" fmla="*/ 2147483647 h 215"/>
              <a:gd name="T46" fmla="*/ 2147483647 w 412"/>
              <a:gd name="T47" fmla="*/ 2147483647 h 215"/>
              <a:gd name="T48" fmla="*/ 2147483647 w 412"/>
              <a:gd name="T49" fmla="*/ 2147483647 h 215"/>
              <a:gd name="T50" fmla="*/ 2147483647 w 412"/>
              <a:gd name="T51" fmla="*/ 2147483647 h 215"/>
              <a:gd name="T52" fmla="*/ 2147483647 w 412"/>
              <a:gd name="T53" fmla="*/ 2147483647 h 215"/>
              <a:gd name="T54" fmla="*/ 2147483647 w 412"/>
              <a:gd name="T55" fmla="*/ 2147483647 h 215"/>
              <a:gd name="T56" fmla="*/ 2147483647 w 412"/>
              <a:gd name="T57" fmla="*/ 2147483647 h 215"/>
              <a:gd name="T58" fmla="*/ 2147483647 w 412"/>
              <a:gd name="T59" fmla="*/ 2147483647 h 215"/>
              <a:gd name="T60" fmla="*/ 2147483647 w 412"/>
              <a:gd name="T61" fmla="*/ 2147483647 h 215"/>
              <a:gd name="T62" fmla="*/ 2147483647 w 412"/>
              <a:gd name="T63" fmla="*/ 2147483647 h 215"/>
              <a:gd name="T64" fmla="*/ 2147483647 w 412"/>
              <a:gd name="T65" fmla="*/ 2147483647 h 215"/>
              <a:gd name="T66" fmla="*/ 2147483647 w 412"/>
              <a:gd name="T67" fmla="*/ 2147483647 h 215"/>
              <a:gd name="T68" fmla="*/ 2147483647 w 412"/>
              <a:gd name="T69" fmla="*/ 2147483647 h 215"/>
              <a:gd name="T70" fmla="*/ 2147483647 w 412"/>
              <a:gd name="T71" fmla="*/ 2147483647 h 215"/>
              <a:gd name="T72" fmla="*/ 2147483647 w 412"/>
              <a:gd name="T73" fmla="*/ 2147483647 h 215"/>
              <a:gd name="T74" fmla="*/ 2147483647 w 412"/>
              <a:gd name="T75" fmla="*/ 2147483647 h 215"/>
              <a:gd name="T76" fmla="*/ 2147483647 w 412"/>
              <a:gd name="T77" fmla="*/ 2147483647 h 215"/>
              <a:gd name="T78" fmla="*/ 2147483647 w 412"/>
              <a:gd name="T79" fmla="*/ 2147483647 h 215"/>
              <a:gd name="T80" fmla="*/ 2147483647 w 412"/>
              <a:gd name="T81" fmla="*/ 2147483647 h 215"/>
              <a:gd name="T82" fmla="*/ 2147483647 w 412"/>
              <a:gd name="T83" fmla="*/ 2147483647 h 215"/>
              <a:gd name="T84" fmla="*/ 2147483647 w 412"/>
              <a:gd name="T85" fmla="*/ 2147483647 h 215"/>
              <a:gd name="T86" fmla="*/ 2147483647 w 412"/>
              <a:gd name="T87" fmla="*/ 2147483647 h 215"/>
              <a:gd name="T88" fmla="*/ 2147483647 w 412"/>
              <a:gd name="T89" fmla="*/ 2147483647 h 215"/>
              <a:gd name="T90" fmla="*/ 2147483647 w 412"/>
              <a:gd name="T91" fmla="*/ 2147483647 h 215"/>
              <a:gd name="T92" fmla="*/ 2147483647 w 412"/>
              <a:gd name="T93" fmla="*/ 2147483647 h 215"/>
              <a:gd name="T94" fmla="*/ 2147483647 w 412"/>
              <a:gd name="T95" fmla="*/ 2147483647 h 215"/>
              <a:gd name="T96" fmla="*/ 2147483647 w 412"/>
              <a:gd name="T97" fmla="*/ 2147483647 h 215"/>
              <a:gd name="T98" fmla="*/ 2147483647 w 412"/>
              <a:gd name="T99" fmla="*/ 2147483647 h 215"/>
              <a:gd name="T100" fmla="*/ 2147483647 w 412"/>
              <a:gd name="T101" fmla="*/ 2147483647 h 215"/>
              <a:gd name="T102" fmla="*/ 2147483647 w 412"/>
              <a:gd name="T103" fmla="*/ 2147483647 h 215"/>
              <a:gd name="T104" fmla="*/ 2147483647 w 412"/>
              <a:gd name="T105" fmla="*/ 2147483647 h 215"/>
              <a:gd name="T106" fmla="*/ 2147483647 w 412"/>
              <a:gd name="T107" fmla="*/ 2147483647 h 215"/>
              <a:gd name="T108" fmla="*/ 2147483647 w 412"/>
              <a:gd name="T109" fmla="*/ 2147483647 h 21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12"/>
              <a:gd name="T166" fmla="*/ 0 h 215"/>
              <a:gd name="T167" fmla="*/ 412 w 412"/>
              <a:gd name="T168" fmla="*/ 215 h 21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12" h="215">
                <a:moveTo>
                  <a:pt x="412" y="209"/>
                </a:moveTo>
                <a:lnTo>
                  <a:pt x="405" y="196"/>
                </a:lnTo>
                <a:lnTo>
                  <a:pt x="400" y="183"/>
                </a:lnTo>
                <a:lnTo>
                  <a:pt x="392" y="172"/>
                </a:lnTo>
                <a:lnTo>
                  <a:pt x="385" y="160"/>
                </a:lnTo>
                <a:lnTo>
                  <a:pt x="380" y="149"/>
                </a:lnTo>
                <a:lnTo>
                  <a:pt x="373" y="139"/>
                </a:lnTo>
                <a:lnTo>
                  <a:pt x="367" y="128"/>
                </a:lnTo>
                <a:lnTo>
                  <a:pt x="360" y="118"/>
                </a:lnTo>
                <a:lnTo>
                  <a:pt x="354" y="110"/>
                </a:lnTo>
                <a:lnTo>
                  <a:pt x="347" y="101"/>
                </a:lnTo>
                <a:lnTo>
                  <a:pt x="341" y="92"/>
                </a:lnTo>
                <a:lnTo>
                  <a:pt x="334" y="82"/>
                </a:lnTo>
                <a:lnTo>
                  <a:pt x="328" y="74"/>
                </a:lnTo>
                <a:lnTo>
                  <a:pt x="321" y="68"/>
                </a:lnTo>
                <a:lnTo>
                  <a:pt x="315" y="60"/>
                </a:lnTo>
                <a:lnTo>
                  <a:pt x="288" y="36"/>
                </a:lnTo>
                <a:lnTo>
                  <a:pt x="282" y="30"/>
                </a:lnTo>
                <a:lnTo>
                  <a:pt x="275" y="26"/>
                </a:lnTo>
                <a:lnTo>
                  <a:pt x="269" y="21"/>
                </a:lnTo>
                <a:lnTo>
                  <a:pt x="261" y="17"/>
                </a:lnTo>
                <a:lnTo>
                  <a:pt x="255" y="14"/>
                </a:lnTo>
                <a:lnTo>
                  <a:pt x="248" y="11"/>
                </a:lnTo>
                <a:lnTo>
                  <a:pt x="241" y="8"/>
                </a:lnTo>
                <a:lnTo>
                  <a:pt x="235" y="5"/>
                </a:lnTo>
                <a:lnTo>
                  <a:pt x="230" y="4"/>
                </a:lnTo>
                <a:lnTo>
                  <a:pt x="224" y="1"/>
                </a:lnTo>
                <a:lnTo>
                  <a:pt x="215" y="0"/>
                </a:lnTo>
                <a:lnTo>
                  <a:pt x="190" y="0"/>
                </a:lnTo>
                <a:lnTo>
                  <a:pt x="180" y="1"/>
                </a:lnTo>
                <a:lnTo>
                  <a:pt x="174" y="4"/>
                </a:lnTo>
                <a:lnTo>
                  <a:pt x="169" y="5"/>
                </a:lnTo>
                <a:lnTo>
                  <a:pt x="160" y="8"/>
                </a:lnTo>
                <a:lnTo>
                  <a:pt x="154" y="11"/>
                </a:lnTo>
                <a:lnTo>
                  <a:pt x="150" y="14"/>
                </a:lnTo>
                <a:lnTo>
                  <a:pt x="142" y="17"/>
                </a:lnTo>
                <a:lnTo>
                  <a:pt x="129" y="26"/>
                </a:lnTo>
                <a:lnTo>
                  <a:pt x="122" y="30"/>
                </a:lnTo>
                <a:lnTo>
                  <a:pt x="110" y="41"/>
                </a:lnTo>
                <a:lnTo>
                  <a:pt x="104" y="48"/>
                </a:lnTo>
                <a:lnTo>
                  <a:pt x="91" y="60"/>
                </a:lnTo>
                <a:lnTo>
                  <a:pt x="84" y="68"/>
                </a:lnTo>
                <a:lnTo>
                  <a:pt x="78" y="74"/>
                </a:lnTo>
                <a:lnTo>
                  <a:pt x="72" y="83"/>
                </a:lnTo>
                <a:lnTo>
                  <a:pt x="49" y="118"/>
                </a:lnTo>
                <a:lnTo>
                  <a:pt x="43" y="128"/>
                </a:lnTo>
                <a:lnTo>
                  <a:pt x="37" y="139"/>
                </a:lnTo>
                <a:lnTo>
                  <a:pt x="30" y="149"/>
                </a:lnTo>
                <a:lnTo>
                  <a:pt x="24" y="160"/>
                </a:lnTo>
                <a:lnTo>
                  <a:pt x="18" y="172"/>
                </a:lnTo>
                <a:lnTo>
                  <a:pt x="13" y="183"/>
                </a:lnTo>
                <a:lnTo>
                  <a:pt x="6" y="197"/>
                </a:lnTo>
                <a:lnTo>
                  <a:pt x="0" y="210"/>
                </a:lnTo>
                <a:lnTo>
                  <a:pt x="1" y="210"/>
                </a:lnTo>
                <a:lnTo>
                  <a:pt x="13" y="214"/>
                </a:lnTo>
                <a:lnTo>
                  <a:pt x="14" y="214"/>
                </a:lnTo>
                <a:lnTo>
                  <a:pt x="20" y="201"/>
                </a:lnTo>
                <a:lnTo>
                  <a:pt x="24" y="190"/>
                </a:lnTo>
                <a:lnTo>
                  <a:pt x="30" y="179"/>
                </a:lnTo>
                <a:lnTo>
                  <a:pt x="36" y="167"/>
                </a:lnTo>
                <a:lnTo>
                  <a:pt x="42" y="156"/>
                </a:lnTo>
                <a:lnTo>
                  <a:pt x="49" y="146"/>
                </a:lnTo>
                <a:lnTo>
                  <a:pt x="55" y="135"/>
                </a:lnTo>
                <a:lnTo>
                  <a:pt x="61" y="125"/>
                </a:lnTo>
                <a:lnTo>
                  <a:pt x="84" y="90"/>
                </a:lnTo>
                <a:lnTo>
                  <a:pt x="90" y="83"/>
                </a:lnTo>
                <a:lnTo>
                  <a:pt x="96" y="76"/>
                </a:lnTo>
                <a:lnTo>
                  <a:pt x="103" y="69"/>
                </a:lnTo>
                <a:lnTo>
                  <a:pt x="108" y="62"/>
                </a:lnTo>
                <a:lnTo>
                  <a:pt x="113" y="57"/>
                </a:lnTo>
                <a:lnTo>
                  <a:pt x="119" y="50"/>
                </a:lnTo>
                <a:lnTo>
                  <a:pt x="125" y="44"/>
                </a:lnTo>
                <a:lnTo>
                  <a:pt x="131" y="41"/>
                </a:lnTo>
                <a:lnTo>
                  <a:pt x="138" y="37"/>
                </a:lnTo>
                <a:lnTo>
                  <a:pt x="149" y="28"/>
                </a:lnTo>
                <a:lnTo>
                  <a:pt x="154" y="25"/>
                </a:lnTo>
                <a:lnTo>
                  <a:pt x="162" y="22"/>
                </a:lnTo>
                <a:lnTo>
                  <a:pt x="167" y="19"/>
                </a:lnTo>
                <a:lnTo>
                  <a:pt x="173" y="18"/>
                </a:lnTo>
                <a:lnTo>
                  <a:pt x="179" y="17"/>
                </a:lnTo>
                <a:lnTo>
                  <a:pt x="185" y="15"/>
                </a:lnTo>
                <a:lnTo>
                  <a:pt x="190" y="14"/>
                </a:lnTo>
                <a:lnTo>
                  <a:pt x="213" y="14"/>
                </a:lnTo>
                <a:lnTo>
                  <a:pt x="219" y="15"/>
                </a:lnTo>
                <a:lnTo>
                  <a:pt x="225" y="17"/>
                </a:lnTo>
                <a:lnTo>
                  <a:pt x="231" y="18"/>
                </a:lnTo>
                <a:lnTo>
                  <a:pt x="237" y="19"/>
                </a:lnTo>
                <a:lnTo>
                  <a:pt x="244" y="22"/>
                </a:lnTo>
                <a:lnTo>
                  <a:pt x="248" y="25"/>
                </a:lnTo>
                <a:lnTo>
                  <a:pt x="254" y="28"/>
                </a:lnTo>
                <a:lnTo>
                  <a:pt x="260" y="32"/>
                </a:lnTo>
                <a:lnTo>
                  <a:pt x="266" y="37"/>
                </a:lnTo>
                <a:lnTo>
                  <a:pt x="273" y="41"/>
                </a:lnTo>
                <a:lnTo>
                  <a:pt x="279" y="44"/>
                </a:lnTo>
                <a:lnTo>
                  <a:pt x="303" y="69"/>
                </a:lnTo>
                <a:lnTo>
                  <a:pt x="309" y="76"/>
                </a:lnTo>
                <a:lnTo>
                  <a:pt x="316" y="83"/>
                </a:lnTo>
                <a:lnTo>
                  <a:pt x="322" y="91"/>
                </a:lnTo>
                <a:lnTo>
                  <a:pt x="329" y="99"/>
                </a:lnTo>
                <a:lnTo>
                  <a:pt x="335" y="107"/>
                </a:lnTo>
                <a:lnTo>
                  <a:pt x="342" y="116"/>
                </a:lnTo>
                <a:lnTo>
                  <a:pt x="348" y="125"/>
                </a:lnTo>
                <a:lnTo>
                  <a:pt x="355" y="135"/>
                </a:lnTo>
                <a:lnTo>
                  <a:pt x="361" y="146"/>
                </a:lnTo>
                <a:lnTo>
                  <a:pt x="368" y="156"/>
                </a:lnTo>
                <a:lnTo>
                  <a:pt x="374" y="167"/>
                </a:lnTo>
                <a:lnTo>
                  <a:pt x="381" y="179"/>
                </a:lnTo>
                <a:lnTo>
                  <a:pt x="388" y="190"/>
                </a:lnTo>
                <a:lnTo>
                  <a:pt x="394" y="202"/>
                </a:lnTo>
                <a:lnTo>
                  <a:pt x="401" y="215"/>
                </a:lnTo>
                <a:lnTo>
                  <a:pt x="412" y="20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18" name="Freeform 23"/>
          <p:cNvSpPr>
            <a:spLocks/>
          </p:cNvSpPr>
          <p:nvPr/>
        </p:nvSpPr>
        <p:spPr bwMode="auto">
          <a:xfrm>
            <a:off x="5522913" y="2878138"/>
            <a:ext cx="84137" cy="98425"/>
          </a:xfrm>
          <a:custGeom>
            <a:avLst/>
            <a:gdLst>
              <a:gd name="T0" fmla="*/ 2147483647 w 53"/>
              <a:gd name="T1" fmla="*/ 2147483647 h 62"/>
              <a:gd name="T2" fmla="*/ 0 w 53"/>
              <a:gd name="T3" fmla="*/ 2147483647 h 62"/>
              <a:gd name="T4" fmla="*/ 0 w 53"/>
              <a:gd name="T5" fmla="*/ 0 h 62"/>
              <a:gd name="T6" fmla="*/ 2147483647 w 53"/>
              <a:gd name="T7" fmla="*/ 2147483647 h 62"/>
              <a:gd name="T8" fmla="*/ 2147483647 w 53"/>
              <a:gd name="T9" fmla="*/ 2147483647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62"/>
              <a:gd name="T17" fmla="*/ 53 w 53"/>
              <a:gd name="T18" fmla="*/ 62 h 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62">
                <a:moveTo>
                  <a:pt x="53" y="26"/>
                </a:moveTo>
                <a:lnTo>
                  <a:pt x="0" y="62"/>
                </a:lnTo>
                <a:lnTo>
                  <a:pt x="0" y="0"/>
                </a:lnTo>
                <a:lnTo>
                  <a:pt x="13" y="38"/>
                </a:lnTo>
                <a:lnTo>
                  <a:pt x="53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19" name="Freeform 24"/>
          <p:cNvSpPr>
            <a:spLocks/>
          </p:cNvSpPr>
          <p:nvPr/>
        </p:nvSpPr>
        <p:spPr bwMode="auto">
          <a:xfrm>
            <a:off x="5511800" y="2811463"/>
            <a:ext cx="155575" cy="185737"/>
          </a:xfrm>
          <a:custGeom>
            <a:avLst/>
            <a:gdLst>
              <a:gd name="T0" fmla="*/ 2147483647 w 98"/>
              <a:gd name="T1" fmla="*/ 2147483647 h 117"/>
              <a:gd name="T2" fmla="*/ 2147483647 w 98"/>
              <a:gd name="T3" fmla="*/ 2147483647 h 117"/>
              <a:gd name="T4" fmla="*/ 2147483647 w 98"/>
              <a:gd name="T5" fmla="*/ 2147483647 h 117"/>
              <a:gd name="T6" fmla="*/ 2147483647 w 98"/>
              <a:gd name="T7" fmla="*/ 2147483647 h 117"/>
              <a:gd name="T8" fmla="*/ 2147483647 w 98"/>
              <a:gd name="T9" fmla="*/ 2147483647 h 117"/>
              <a:gd name="T10" fmla="*/ 0 w 98"/>
              <a:gd name="T11" fmla="*/ 2147483647 h 117"/>
              <a:gd name="T12" fmla="*/ 2147483647 w 98"/>
              <a:gd name="T13" fmla="*/ 2147483647 h 117"/>
              <a:gd name="T14" fmla="*/ 2147483647 w 98"/>
              <a:gd name="T15" fmla="*/ 2147483647 h 117"/>
              <a:gd name="T16" fmla="*/ 2147483647 w 98"/>
              <a:gd name="T17" fmla="*/ 2147483647 h 117"/>
              <a:gd name="T18" fmla="*/ 2147483647 w 98"/>
              <a:gd name="T19" fmla="*/ 2147483647 h 117"/>
              <a:gd name="T20" fmla="*/ 2147483647 w 98"/>
              <a:gd name="T21" fmla="*/ 2147483647 h 117"/>
              <a:gd name="T22" fmla="*/ 0 w 98"/>
              <a:gd name="T23" fmla="*/ 0 h 117"/>
              <a:gd name="T24" fmla="*/ 0 w 98"/>
              <a:gd name="T25" fmla="*/ 2147483647 h 117"/>
              <a:gd name="T26" fmla="*/ 2147483647 w 98"/>
              <a:gd name="T27" fmla="*/ 2147483647 h 117"/>
              <a:gd name="T28" fmla="*/ 2147483647 w 98"/>
              <a:gd name="T29" fmla="*/ 2147483647 h 11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8"/>
              <a:gd name="T46" fmla="*/ 0 h 117"/>
              <a:gd name="T47" fmla="*/ 98 w 98"/>
              <a:gd name="T48" fmla="*/ 117 h 11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8" h="117">
                <a:moveTo>
                  <a:pt x="62" y="74"/>
                </a:moveTo>
                <a:lnTo>
                  <a:pt x="55" y="62"/>
                </a:lnTo>
                <a:lnTo>
                  <a:pt x="2" y="99"/>
                </a:lnTo>
                <a:lnTo>
                  <a:pt x="14" y="104"/>
                </a:lnTo>
                <a:lnTo>
                  <a:pt x="14" y="42"/>
                </a:lnTo>
                <a:lnTo>
                  <a:pt x="0" y="45"/>
                </a:lnTo>
                <a:lnTo>
                  <a:pt x="15" y="88"/>
                </a:lnTo>
                <a:lnTo>
                  <a:pt x="62" y="74"/>
                </a:lnTo>
                <a:lnTo>
                  <a:pt x="98" y="49"/>
                </a:lnTo>
                <a:lnTo>
                  <a:pt x="17" y="73"/>
                </a:lnTo>
                <a:lnTo>
                  <a:pt x="27" y="78"/>
                </a:lnTo>
                <a:lnTo>
                  <a:pt x="0" y="0"/>
                </a:lnTo>
                <a:lnTo>
                  <a:pt x="0" y="117"/>
                </a:lnTo>
                <a:lnTo>
                  <a:pt x="98" y="49"/>
                </a:lnTo>
                <a:lnTo>
                  <a:pt x="62" y="7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20" name="Rectangle 25"/>
          <p:cNvSpPr>
            <a:spLocks noChangeArrowheads="1"/>
          </p:cNvSpPr>
          <p:nvPr/>
        </p:nvSpPr>
        <p:spPr bwMode="auto">
          <a:xfrm>
            <a:off x="5354638" y="2646363"/>
            <a:ext cx="484187" cy="206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8121" name="Freeform 26"/>
          <p:cNvSpPr>
            <a:spLocks/>
          </p:cNvSpPr>
          <p:nvPr/>
        </p:nvSpPr>
        <p:spPr bwMode="auto">
          <a:xfrm>
            <a:off x="5354638" y="2613025"/>
            <a:ext cx="93662" cy="87313"/>
          </a:xfrm>
          <a:custGeom>
            <a:avLst/>
            <a:gdLst>
              <a:gd name="T0" fmla="*/ 2147483647 w 59"/>
              <a:gd name="T1" fmla="*/ 2147483647 h 55"/>
              <a:gd name="T2" fmla="*/ 0 w 59"/>
              <a:gd name="T3" fmla="*/ 2147483647 h 55"/>
              <a:gd name="T4" fmla="*/ 2147483647 w 59"/>
              <a:gd name="T5" fmla="*/ 0 h 55"/>
              <a:gd name="T6" fmla="*/ 2147483647 w 59"/>
              <a:gd name="T7" fmla="*/ 2147483647 h 55"/>
              <a:gd name="T8" fmla="*/ 2147483647 w 59"/>
              <a:gd name="T9" fmla="*/ 2147483647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5"/>
              <a:gd name="T17" fmla="*/ 59 w 59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5">
                <a:moveTo>
                  <a:pt x="59" y="55"/>
                </a:moveTo>
                <a:lnTo>
                  <a:pt x="0" y="27"/>
                </a:lnTo>
                <a:lnTo>
                  <a:pt x="59" y="0"/>
                </a:lnTo>
                <a:lnTo>
                  <a:pt x="30" y="27"/>
                </a:lnTo>
                <a:lnTo>
                  <a:pt x="59" y="5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22" name="Freeform 27"/>
          <p:cNvSpPr>
            <a:spLocks/>
          </p:cNvSpPr>
          <p:nvPr/>
        </p:nvSpPr>
        <p:spPr bwMode="auto">
          <a:xfrm>
            <a:off x="5330825" y="2573338"/>
            <a:ext cx="173038" cy="165100"/>
          </a:xfrm>
          <a:custGeom>
            <a:avLst/>
            <a:gdLst>
              <a:gd name="T0" fmla="*/ 2147483647 w 109"/>
              <a:gd name="T1" fmla="*/ 2147483647 h 104"/>
              <a:gd name="T2" fmla="*/ 2147483647 w 109"/>
              <a:gd name="T3" fmla="*/ 2147483647 h 104"/>
              <a:gd name="T4" fmla="*/ 2147483647 w 109"/>
              <a:gd name="T5" fmla="*/ 2147483647 h 104"/>
              <a:gd name="T6" fmla="*/ 2147483647 w 109"/>
              <a:gd name="T7" fmla="*/ 2147483647 h 104"/>
              <a:gd name="T8" fmla="*/ 2147483647 w 109"/>
              <a:gd name="T9" fmla="*/ 2147483647 h 104"/>
              <a:gd name="T10" fmla="*/ 2147483647 w 109"/>
              <a:gd name="T11" fmla="*/ 2147483647 h 104"/>
              <a:gd name="T12" fmla="*/ 2147483647 w 109"/>
              <a:gd name="T13" fmla="*/ 2147483647 h 104"/>
              <a:gd name="T14" fmla="*/ 2147483647 w 109"/>
              <a:gd name="T15" fmla="*/ 2147483647 h 104"/>
              <a:gd name="T16" fmla="*/ 2147483647 w 109"/>
              <a:gd name="T17" fmla="*/ 2147483647 h 104"/>
              <a:gd name="T18" fmla="*/ 2147483647 w 109"/>
              <a:gd name="T19" fmla="*/ 2147483647 h 104"/>
              <a:gd name="T20" fmla="*/ 2147483647 w 109"/>
              <a:gd name="T21" fmla="*/ 2147483647 h 104"/>
              <a:gd name="T22" fmla="*/ 2147483647 w 109"/>
              <a:gd name="T23" fmla="*/ 0 h 104"/>
              <a:gd name="T24" fmla="*/ 0 w 109"/>
              <a:gd name="T25" fmla="*/ 2147483647 h 104"/>
              <a:gd name="T26" fmla="*/ 2147483647 w 109"/>
              <a:gd name="T27" fmla="*/ 2147483647 h 104"/>
              <a:gd name="T28" fmla="*/ 2147483647 w 109"/>
              <a:gd name="T29" fmla="*/ 2147483647 h 10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9"/>
              <a:gd name="T46" fmla="*/ 0 h 104"/>
              <a:gd name="T47" fmla="*/ 109 w 109"/>
              <a:gd name="T48" fmla="*/ 104 h 10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9" h="104">
                <a:moveTo>
                  <a:pt x="69" y="84"/>
                </a:moveTo>
                <a:lnTo>
                  <a:pt x="77" y="74"/>
                </a:lnTo>
                <a:lnTo>
                  <a:pt x="19" y="47"/>
                </a:lnTo>
                <a:lnTo>
                  <a:pt x="19" y="58"/>
                </a:lnTo>
                <a:lnTo>
                  <a:pt x="77" y="30"/>
                </a:lnTo>
                <a:lnTo>
                  <a:pt x="69" y="20"/>
                </a:lnTo>
                <a:lnTo>
                  <a:pt x="35" y="52"/>
                </a:lnTo>
                <a:lnTo>
                  <a:pt x="69" y="84"/>
                </a:lnTo>
                <a:lnTo>
                  <a:pt x="109" y="104"/>
                </a:lnTo>
                <a:lnTo>
                  <a:pt x="49" y="48"/>
                </a:lnTo>
                <a:lnTo>
                  <a:pt x="49" y="57"/>
                </a:lnTo>
                <a:lnTo>
                  <a:pt x="109" y="0"/>
                </a:lnTo>
                <a:lnTo>
                  <a:pt x="0" y="52"/>
                </a:lnTo>
                <a:lnTo>
                  <a:pt x="109" y="104"/>
                </a:lnTo>
                <a:lnTo>
                  <a:pt x="69" y="8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23" name="Freeform 28"/>
          <p:cNvSpPr>
            <a:spLocks/>
          </p:cNvSpPr>
          <p:nvPr/>
        </p:nvSpPr>
        <p:spPr bwMode="auto">
          <a:xfrm>
            <a:off x="3635375" y="3589338"/>
            <a:ext cx="88900" cy="23812"/>
          </a:xfrm>
          <a:custGeom>
            <a:avLst/>
            <a:gdLst>
              <a:gd name="T0" fmla="*/ 2147483647 w 56"/>
              <a:gd name="T1" fmla="*/ 0 h 15"/>
              <a:gd name="T2" fmla="*/ 2147483647 w 56"/>
              <a:gd name="T3" fmla="*/ 0 h 15"/>
              <a:gd name="T4" fmla="*/ 0 w 56"/>
              <a:gd name="T5" fmla="*/ 2147483647 h 15"/>
              <a:gd name="T6" fmla="*/ 0 w 56"/>
              <a:gd name="T7" fmla="*/ 2147483647 h 15"/>
              <a:gd name="T8" fmla="*/ 2147483647 w 56"/>
              <a:gd name="T9" fmla="*/ 2147483647 h 15"/>
              <a:gd name="T10" fmla="*/ 2147483647 w 56"/>
              <a:gd name="T11" fmla="*/ 2147483647 h 15"/>
              <a:gd name="T12" fmla="*/ 2147483647 w 56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15"/>
              <a:gd name="T23" fmla="*/ 56 w 56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15">
                <a:moveTo>
                  <a:pt x="56" y="0"/>
                </a:moveTo>
                <a:lnTo>
                  <a:pt x="27" y="0"/>
                </a:lnTo>
                <a:lnTo>
                  <a:pt x="0" y="1"/>
                </a:lnTo>
                <a:lnTo>
                  <a:pt x="0" y="15"/>
                </a:lnTo>
                <a:lnTo>
                  <a:pt x="27" y="13"/>
                </a:lnTo>
                <a:lnTo>
                  <a:pt x="56" y="13"/>
                </a:lnTo>
                <a:lnTo>
                  <a:pt x="5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24" name="Freeform 29"/>
          <p:cNvSpPr>
            <a:spLocks/>
          </p:cNvSpPr>
          <p:nvPr/>
        </p:nvSpPr>
        <p:spPr bwMode="auto">
          <a:xfrm>
            <a:off x="3521075" y="3592513"/>
            <a:ext cx="93663" cy="31750"/>
          </a:xfrm>
          <a:custGeom>
            <a:avLst/>
            <a:gdLst>
              <a:gd name="T0" fmla="*/ 2147483647 w 59"/>
              <a:gd name="T1" fmla="*/ 0 h 20"/>
              <a:gd name="T2" fmla="*/ 2147483647 w 59"/>
              <a:gd name="T3" fmla="*/ 2147483647 h 20"/>
              <a:gd name="T4" fmla="*/ 2147483647 w 59"/>
              <a:gd name="T5" fmla="*/ 2147483647 h 20"/>
              <a:gd name="T6" fmla="*/ 0 w 59"/>
              <a:gd name="T7" fmla="*/ 2147483647 h 20"/>
              <a:gd name="T8" fmla="*/ 2147483647 w 59"/>
              <a:gd name="T9" fmla="*/ 2147483647 h 20"/>
              <a:gd name="T10" fmla="*/ 2147483647 w 59"/>
              <a:gd name="T11" fmla="*/ 2147483647 h 20"/>
              <a:gd name="T12" fmla="*/ 2147483647 w 59"/>
              <a:gd name="T13" fmla="*/ 2147483647 h 20"/>
              <a:gd name="T14" fmla="*/ 2147483647 w 59"/>
              <a:gd name="T15" fmla="*/ 2147483647 h 20"/>
              <a:gd name="T16" fmla="*/ 2147483647 w 59"/>
              <a:gd name="T17" fmla="*/ 0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"/>
              <a:gd name="T28" fmla="*/ 0 h 20"/>
              <a:gd name="T29" fmla="*/ 59 w 59"/>
              <a:gd name="T30" fmla="*/ 20 h 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" h="20">
                <a:moveTo>
                  <a:pt x="57" y="0"/>
                </a:moveTo>
                <a:lnTo>
                  <a:pt x="43" y="2"/>
                </a:lnTo>
                <a:lnTo>
                  <a:pt x="14" y="5"/>
                </a:lnTo>
                <a:lnTo>
                  <a:pt x="0" y="7"/>
                </a:lnTo>
                <a:lnTo>
                  <a:pt x="3" y="20"/>
                </a:lnTo>
                <a:lnTo>
                  <a:pt x="17" y="18"/>
                </a:lnTo>
                <a:lnTo>
                  <a:pt x="45" y="15"/>
                </a:lnTo>
                <a:lnTo>
                  <a:pt x="59" y="14"/>
                </a:lnTo>
                <a:lnTo>
                  <a:pt x="57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25" name="Freeform 30"/>
          <p:cNvSpPr>
            <a:spLocks/>
          </p:cNvSpPr>
          <p:nvPr/>
        </p:nvSpPr>
        <p:spPr bwMode="auto">
          <a:xfrm>
            <a:off x="3411538" y="3606800"/>
            <a:ext cx="92075" cy="38100"/>
          </a:xfrm>
          <a:custGeom>
            <a:avLst/>
            <a:gdLst>
              <a:gd name="T0" fmla="*/ 2147483647 w 58"/>
              <a:gd name="T1" fmla="*/ 0 h 24"/>
              <a:gd name="T2" fmla="*/ 2147483647 w 58"/>
              <a:gd name="T3" fmla="*/ 2147483647 h 24"/>
              <a:gd name="T4" fmla="*/ 2147483647 w 58"/>
              <a:gd name="T5" fmla="*/ 2147483647 h 24"/>
              <a:gd name="T6" fmla="*/ 0 w 58"/>
              <a:gd name="T7" fmla="*/ 2147483647 h 24"/>
              <a:gd name="T8" fmla="*/ 2147483647 w 58"/>
              <a:gd name="T9" fmla="*/ 2147483647 h 24"/>
              <a:gd name="T10" fmla="*/ 2147483647 w 58"/>
              <a:gd name="T11" fmla="*/ 2147483647 h 24"/>
              <a:gd name="T12" fmla="*/ 2147483647 w 58"/>
              <a:gd name="T13" fmla="*/ 2147483647 h 24"/>
              <a:gd name="T14" fmla="*/ 2147483647 w 58"/>
              <a:gd name="T15" fmla="*/ 2147483647 h 24"/>
              <a:gd name="T16" fmla="*/ 2147483647 w 58"/>
              <a:gd name="T17" fmla="*/ 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8"/>
              <a:gd name="T28" fmla="*/ 0 h 24"/>
              <a:gd name="T29" fmla="*/ 58 w 58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8" h="24">
                <a:moveTo>
                  <a:pt x="55" y="0"/>
                </a:moveTo>
                <a:lnTo>
                  <a:pt x="31" y="5"/>
                </a:lnTo>
                <a:lnTo>
                  <a:pt x="5" y="10"/>
                </a:lnTo>
                <a:lnTo>
                  <a:pt x="0" y="11"/>
                </a:lnTo>
                <a:lnTo>
                  <a:pt x="3" y="24"/>
                </a:lnTo>
                <a:lnTo>
                  <a:pt x="7" y="23"/>
                </a:lnTo>
                <a:lnTo>
                  <a:pt x="33" y="18"/>
                </a:lnTo>
                <a:lnTo>
                  <a:pt x="58" y="13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26" name="Freeform 31"/>
          <p:cNvSpPr>
            <a:spLocks/>
          </p:cNvSpPr>
          <p:nvPr/>
        </p:nvSpPr>
        <p:spPr bwMode="auto">
          <a:xfrm>
            <a:off x="3303588" y="3630613"/>
            <a:ext cx="88900" cy="42862"/>
          </a:xfrm>
          <a:custGeom>
            <a:avLst/>
            <a:gdLst>
              <a:gd name="T0" fmla="*/ 2147483647 w 56"/>
              <a:gd name="T1" fmla="*/ 0 h 27"/>
              <a:gd name="T2" fmla="*/ 2147483647 w 56"/>
              <a:gd name="T3" fmla="*/ 2147483647 h 27"/>
              <a:gd name="T4" fmla="*/ 2147483647 w 56"/>
              <a:gd name="T5" fmla="*/ 2147483647 h 27"/>
              <a:gd name="T6" fmla="*/ 2147483647 w 56"/>
              <a:gd name="T7" fmla="*/ 2147483647 h 27"/>
              <a:gd name="T8" fmla="*/ 0 w 56"/>
              <a:gd name="T9" fmla="*/ 2147483647 h 27"/>
              <a:gd name="T10" fmla="*/ 2147483647 w 56"/>
              <a:gd name="T11" fmla="*/ 2147483647 h 27"/>
              <a:gd name="T12" fmla="*/ 2147483647 w 56"/>
              <a:gd name="T13" fmla="*/ 2147483647 h 27"/>
              <a:gd name="T14" fmla="*/ 2147483647 w 56"/>
              <a:gd name="T15" fmla="*/ 2147483647 h 27"/>
              <a:gd name="T16" fmla="*/ 2147483647 w 56"/>
              <a:gd name="T17" fmla="*/ 2147483647 h 27"/>
              <a:gd name="T18" fmla="*/ 2147483647 w 56"/>
              <a:gd name="T19" fmla="*/ 2147483647 h 27"/>
              <a:gd name="T20" fmla="*/ 2147483647 w 56"/>
              <a:gd name="T21" fmla="*/ 0 h 2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"/>
              <a:gd name="T34" fmla="*/ 0 h 27"/>
              <a:gd name="T35" fmla="*/ 56 w 56"/>
              <a:gd name="T36" fmla="*/ 27 h 2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" h="27">
                <a:moveTo>
                  <a:pt x="54" y="0"/>
                </a:moveTo>
                <a:lnTo>
                  <a:pt x="48" y="1"/>
                </a:lnTo>
                <a:lnTo>
                  <a:pt x="47" y="1"/>
                </a:lnTo>
                <a:lnTo>
                  <a:pt x="22" y="7"/>
                </a:lnTo>
                <a:lnTo>
                  <a:pt x="0" y="14"/>
                </a:lnTo>
                <a:lnTo>
                  <a:pt x="5" y="27"/>
                </a:lnTo>
                <a:lnTo>
                  <a:pt x="27" y="21"/>
                </a:lnTo>
                <a:lnTo>
                  <a:pt x="52" y="14"/>
                </a:lnTo>
                <a:lnTo>
                  <a:pt x="51" y="14"/>
                </a:lnTo>
                <a:lnTo>
                  <a:pt x="56" y="13"/>
                </a:lnTo>
                <a:lnTo>
                  <a:pt x="5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27" name="Freeform 32"/>
          <p:cNvSpPr>
            <a:spLocks/>
          </p:cNvSpPr>
          <p:nvPr/>
        </p:nvSpPr>
        <p:spPr bwMode="auto">
          <a:xfrm>
            <a:off x="3201988" y="3660775"/>
            <a:ext cx="88900" cy="53975"/>
          </a:xfrm>
          <a:custGeom>
            <a:avLst/>
            <a:gdLst>
              <a:gd name="T0" fmla="*/ 2147483647 w 56"/>
              <a:gd name="T1" fmla="*/ 0 h 34"/>
              <a:gd name="T2" fmla="*/ 2147483647 w 56"/>
              <a:gd name="T3" fmla="*/ 2147483647 h 34"/>
              <a:gd name="T4" fmla="*/ 0 w 56"/>
              <a:gd name="T5" fmla="*/ 2147483647 h 34"/>
              <a:gd name="T6" fmla="*/ 2147483647 w 56"/>
              <a:gd name="T7" fmla="*/ 2147483647 h 34"/>
              <a:gd name="T8" fmla="*/ 2147483647 w 56"/>
              <a:gd name="T9" fmla="*/ 2147483647 h 34"/>
              <a:gd name="T10" fmla="*/ 2147483647 w 56"/>
              <a:gd name="T11" fmla="*/ 2147483647 h 34"/>
              <a:gd name="T12" fmla="*/ 2147483647 w 56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34"/>
              <a:gd name="T23" fmla="*/ 56 w 56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34">
                <a:moveTo>
                  <a:pt x="51" y="0"/>
                </a:moveTo>
                <a:lnTo>
                  <a:pt x="16" y="14"/>
                </a:lnTo>
                <a:lnTo>
                  <a:pt x="0" y="20"/>
                </a:lnTo>
                <a:lnTo>
                  <a:pt x="4" y="34"/>
                </a:lnTo>
                <a:lnTo>
                  <a:pt x="21" y="27"/>
                </a:lnTo>
                <a:lnTo>
                  <a:pt x="56" y="14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28" name="Freeform 33"/>
          <p:cNvSpPr>
            <a:spLocks/>
          </p:cNvSpPr>
          <p:nvPr/>
        </p:nvSpPr>
        <p:spPr bwMode="auto">
          <a:xfrm>
            <a:off x="3103563" y="3703638"/>
            <a:ext cx="88900" cy="58737"/>
          </a:xfrm>
          <a:custGeom>
            <a:avLst/>
            <a:gdLst>
              <a:gd name="T0" fmla="*/ 2147483647 w 56"/>
              <a:gd name="T1" fmla="*/ 0 h 37"/>
              <a:gd name="T2" fmla="*/ 2147483647 w 56"/>
              <a:gd name="T3" fmla="*/ 2147483647 h 37"/>
              <a:gd name="T4" fmla="*/ 2147483647 w 56"/>
              <a:gd name="T5" fmla="*/ 2147483647 h 37"/>
              <a:gd name="T6" fmla="*/ 0 w 56"/>
              <a:gd name="T7" fmla="*/ 2147483647 h 37"/>
              <a:gd name="T8" fmla="*/ 2147483647 w 56"/>
              <a:gd name="T9" fmla="*/ 2147483647 h 37"/>
              <a:gd name="T10" fmla="*/ 2147483647 w 56"/>
              <a:gd name="T11" fmla="*/ 2147483647 h 37"/>
              <a:gd name="T12" fmla="*/ 2147483647 w 56"/>
              <a:gd name="T13" fmla="*/ 2147483647 h 37"/>
              <a:gd name="T14" fmla="*/ 2147483647 w 56"/>
              <a:gd name="T15" fmla="*/ 2147483647 h 37"/>
              <a:gd name="T16" fmla="*/ 2147483647 w 56"/>
              <a:gd name="T17" fmla="*/ 0 h 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37"/>
              <a:gd name="T29" fmla="*/ 56 w 56"/>
              <a:gd name="T30" fmla="*/ 37 h 3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37">
                <a:moveTo>
                  <a:pt x="49" y="0"/>
                </a:moveTo>
                <a:lnTo>
                  <a:pt x="35" y="8"/>
                </a:lnTo>
                <a:lnTo>
                  <a:pt x="15" y="18"/>
                </a:lnTo>
                <a:lnTo>
                  <a:pt x="0" y="26"/>
                </a:lnTo>
                <a:lnTo>
                  <a:pt x="7" y="37"/>
                </a:lnTo>
                <a:lnTo>
                  <a:pt x="22" y="29"/>
                </a:lnTo>
                <a:lnTo>
                  <a:pt x="42" y="19"/>
                </a:lnTo>
                <a:lnTo>
                  <a:pt x="56" y="11"/>
                </a:lnTo>
                <a:lnTo>
                  <a:pt x="4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29" name="Freeform 34"/>
          <p:cNvSpPr>
            <a:spLocks/>
          </p:cNvSpPr>
          <p:nvPr/>
        </p:nvSpPr>
        <p:spPr bwMode="auto">
          <a:xfrm>
            <a:off x="3011488" y="3757613"/>
            <a:ext cx="84137" cy="68262"/>
          </a:xfrm>
          <a:custGeom>
            <a:avLst/>
            <a:gdLst>
              <a:gd name="T0" fmla="*/ 2147483647 w 53"/>
              <a:gd name="T1" fmla="*/ 0 h 43"/>
              <a:gd name="T2" fmla="*/ 2147483647 w 53"/>
              <a:gd name="T3" fmla="*/ 2147483647 h 43"/>
              <a:gd name="T4" fmla="*/ 2147483647 w 53"/>
              <a:gd name="T5" fmla="*/ 2147483647 h 43"/>
              <a:gd name="T6" fmla="*/ 2147483647 w 53"/>
              <a:gd name="T7" fmla="*/ 2147483647 h 43"/>
              <a:gd name="T8" fmla="*/ 0 w 53"/>
              <a:gd name="T9" fmla="*/ 2147483647 h 43"/>
              <a:gd name="T10" fmla="*/ 2147483647 w 53"/>
              <a:gd name="T11" fmla="*/ 2147483647 h 43"/>
              <a:gd name="T12" fmla="*/ 2147483647 w 53"/>
              <a:gd name="T13" fmla="*/ 2147483647 h 43"/>
              <a:gd name="T14" fmla="*/ 2147483647 w 53"/>
              <a:gd name="T15" fmla="*/ 2147483647 h 43"/>
              <a:gd name="T16" fmla="*/ 2147483647 w 53"/>
              <a:gd name="T17" fmla="*/ 2147483647 h 43"/>
              <a:gd name="T18" fmla="*/ 2147483647 w 53"/>
              <a:gd name="T19" fmla="*/ 2147483647 h 43"/>
              <a:gd name="T20" fmla="*/ 2147483647 w 53"/>
              <a:gd name="T21" fmla="*/ 0 h 4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"/>
              <a:gd name="T34" fmla="*/ 0 h 43"/>
              <a:gd name="T35" fmla="*/ 53 w 53"/>
              <a:gd name="T36" fmla="*/ 43 h 4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" h="43">
                <a:moveTo>
                  <a:pt x="46" y="0"/>
                </a:moveTo>
                <a:lnTo>
                  <a:pt x="35" y="7"/>
                </a:lnTo>
                <a:lnTo>
                  <a:pt x="34" y="7"/>
                </a:lnTo>
                <a:lnTo>
                  <a:pt x="17" y="20"/>
                </a:lnTo>
                <a:lnTo>
                  <a:pt x="0" y="32"/>
                </a:lnTo>
                <a:lnTo>
                  <a:pt x="10" y="43"/>
                </a:lnTo>
                <a:lnTo>
                  <a:pt x="26" y="31"/>
                </a:lnTo>
                <a:lnTo>
                  <a:pt x="44" y="18"/>
                </a:lnTo>
                <a:lnTo>
                  <a:pt x="42" y="18"/>
                </a:lnTo>
                <a:lnTo>
                  <a:pt x="53" y="11"/>
                </a:lnTo>
                <a:lnTo>
                  <a:pt x="4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30" name="Freeform 35"/>
          <p:cNvSpPr>
            <a:spLocks/>
          </p:cNvSpPr>
          <p:nvPr/>
        </p:nvSpPr>
        <p:spPr bwMode="auto">
          <a:xfrm>
            <a:off x="2933700" y="3824288"/>
            <a:ext cx="77788" cy="74612"/>
          </a:xfrm>
          <a:custGeom>
            <a:avLst/>
            <a:gdLst>
              <a:gd name="T0" fmla="*/ 2147483647 w 49"/>
              <a:gd name="T1" fmla="*/ 0 h 47"/>
              <a:gd name="T2" fmla="*/ 2147483647 w 49"/>
              <a:gd name="T3" fmla="*/ 2147483647 h 47"/>
              <a:gd name="T4" fmla="*/ 2147483647 w 49"/>
              <a:gd name="T5" fmla="*/ 2147483647 h 47"/>
              <a:gd name="T6" fmla="*/ 2147483647 w 49"/>
              <a:gd name="T7" fmla="*/ 2147483647 h 47"/>
              <a:gd name="T8" fmla="*/ 2147483647 w 49"/>
              <a:gd name="T9" fmla="*/ 2147483647 h 47"/>
              <a:gd name="T10" fmla="*/ 2147483647 w 49"/>
              <a:gd name="T11" fmla="*/ 2147483647 h 47"/>
              <a:gd name="T12" fmla="*/ 0 w 49"/>
              <a:gd name="T13" fmla="*/ 2147483647 h 47"/>
              <a:gd name="T14" fmla="*/ 2147483647 w 49"/>
              <a:gd name="T15" fmla="*/ 2147483647 h 47"/>
              <a:gd name="T16" fmla="*/ 2147483647 w 49"/>
              <a:gd name="T17" fmla="*/ 2147483647 h 47"/>
              <a:gd name="T18" fmla="*/ 2147483647 w 49"/>
              <a:gd name="T19" fmla="*/ 2147483647 h 47"/>
              <a:gd name="T20" fmla="*/ 2147483647 w 49"/>
              <a:gd name="T21" fmla="*/ 2147483647 h 47"/>
              <a:gd name="T22" fmla="*/ 2147483647 w 49"/>
              <a:gd name="T23" fmla="*/ 2147483647 h 47"/>
              <a:gd name="T24" fmla="*/ 2147483647 w 49"/>
              <a:gd name="T25" fmla="*/ 2147483647 h 47"/>
              <a:gd name="T26" fmla="*/ 2147483647 w 49"/>
              <a:gd name="T27" fmla="*/ 2147483647 h 47"/>
              <a:gd name="T28" fmla="*/ 2147483647 w 49"/>
              <a:gd name="T29" fmla="*/ 0 h 4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9"/>
              <a:gd name="T46" fmla="*/ 0 h 47"/>
              <a:gd name="T47" fmla="*/ 49 w 49"/>
              <a:gd name="T48" fmla="*/ 47 h 4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9" h="47">
                <a:moveTo>
                  <a:pt x="40" y="0"/>
                </a:moveTo>
                <a:lnTo>
                  <a:pt x="34" y="6"/>
                </a:lnTo>
                <a:lnTo>
                  <a:pt x="19" y="19"/>
                </a:lnTo>
                <a:lnTo>
                  <a:pt x="17" y="19"/>
                </a:lnTo>
                <a:lnTo>
                  <a:pt x="5" y="33"/>
                </a:lnTo>
                <a:lnTo>
                  <a:pt x="6" y="33"/>
                </a:lnTo>
                <a:lnTo>
                  <a:pt x="0" y="39"/>
                </a:lnTo>
                <a:lnTo>
                  <a:pt x="9" y="47"/>
                </a:lnTo>
                <a:lnTo>
                  <a:pt x="15" y="42"/>
                </a:lnTo>
                <a:lnTo>
                  <a:pt x="16" y="42"/>
                </a:lnTo>
                <a:lnTo>
                  <a:pt x="29" y="28"/>
                </a:lnTo>
                <a:lnTo>
                  <a:pt x="28" y="28"/>
                </a:lnTo>
                <a:lnTo>
                  <a:pt x="43" y="14"/>
                </a:lnTo>
                <a:lnTo>
                  <a:pt x="49" y="9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31" name="Freeform 36"/>
          <p:cNvSpPr>
            <a:spLocks/>
          </p:cNvSpPr>
          <p:nvPr/>
        </p:nvSpPr>
        <p:spPr bwMode="auto">
          <a:xfrm>
            <a:off x="2873375" y="3905250"/>
            <a:ext cx="63500" cy="82550"/>
          </a:xfrm>
          <a:custGeom>
            <a:avLst/>
            <a:gdLst>
              <a:gd name="T0" fmla="*/ 2147483647 w 40"/>
              <a:gd name="T1" fmla="*/ 0 h 52"/>
              <a:gd name="T2" fmla="*/ 2147483647 w 40"/>
              <a:gd name="T3" fmla="*/ 2147483647 h 52"/>
              <a:gd name="T4" fmla="*/ 2147483647 w 40"/>
              <a:gd name="T5" fmla="*/ 2147483647 h 52"/>
              <a:gd name="T6" fmla="*/ 0 w 40"/>
              <a:gd name="T7" fmla="*/ 2147483647 h 52"/>
              <a:gd name="T8" fmla="*/ 2147483647 w 40"/>
              <a:gd name="T9" fmla="*/ 2147483647 h 52"/>
              <a:gd name="T10" fmla="*/ 2147483647 w 40"/>
              <a:gd name="T11" fmla="*/ 2147483647 h 52"/>
              <a:gd name="T12" fmla="*/ 2147483647 w 40"/>
              <a:gd name="T13" fmla="*/ 2147483647 h 52"/>
              <a:gd name="T14" fmla="*/ 2147483647 w 40"/>
              <a:gd name="T15" fmla="*/ 2147483647 h 52"/>
              <a:gd name="T16" fmla="*/ 2147483647 w 40"/>
              <a:gd name="T17" fmla="*/ 0 h 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52"/>
              <a:gd name="T29" fmla="*/ 40 w 40"/>
              <a:gd name="T30" fmla="*/ 52 h 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52">
                <a:moveTo>
                  <a:pt x="29" y="0"/>
                </a:moveTo>
                <a:lnTo>
                  <a:pt x="19" y="13"/>
                </a:lnTo>
                <a:lnTo>
                  <a:pt x="9" y="28"/>
                </a:lnTo>
                <a:lnTo>
                  <a:pt x="0" y="45"/>
                </a:lnTo>
                <a:lnTo>
                  <a:pt x="12" y="52"/>
                </a:lnTo>
                <a:lnTo>
                  <a:pt x="20" y="35"/>
                </a:lnTo>
                <a:lnTo>
                  <a:pt x="31" y="20"/>
                </a:lnTo>
                <a:lnTo>
                  <a:pt x="40" y="6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32" name="Freeform 37"/>
          <p:cNvSpPr>
            <a:spLocks/>
          </p:cNvSpPr>
          <p:nvPr/>
        </p:nvSpPr>
        <p:spPr bwMode="auto">
          <a:xfrm>
            <a:off x="2838450" y="3994150"/>
            <a:ext cx="46038" cy="88900"/>
          </a:xfrm>
          <a:custGeom>
            <a:avLst/>
            <a:gdLst>
              <a:gd name="T0" fmla="*/ 2147483647 w 29"/>
              <a:gd name="T1" fmla="*/ 0 h 56"/>
              <a:gd name="T2" fmla="*/ 2147483647 w 29"/>
              <a:gd name="T3" fmla="*/ 2147483647 h 56"/>
              <a:gd name="T4" fmla="*/ 2147483647 w 29"/>
              <a:gd name="T5" fmla="*/ 2147483647 h 56"/>
              <a:gd name="T6" fmla="*/ 2147483647 w 29"/>
              <a:gd name="T7" fmla="*/ 2147483647 h 56"/>
              <a:gd name="T8" fmla="*/ 2147483647 w 29"/>
              <a:gd name="T9" fmla="*/ 2147483647 h 56"/>
              <a:gd name="T10" fmla="*/ 2147483647 w 29"/>
              <a:gd name="T11" fmla="*/ 2147483647 h 56"/>
              <a:gd name="T12" fmla="*/ 0 w 29"/>
              <a:gd name="T13" fmla="*/ 2147483647 h 56"/>
              <a:gd name="T14" fmla="*/ 2147483647 w 29"/>
              <a:gd name="T15" fmla="*/ 2147483647 h 56"/>
              <a:gd name="T16" fmla="*/ 2147483647 w 29"/>
              <a:gd name="T17" fmla="*/ 2147483647 h 56"/>
              <a:gd name="T18" fmla="*/ 2147483647 w 29"/>
              <a:gd name="T19" fmla="*/ 2147483647 h 56"/>
              <a:gd name="T20" fmla="*/ 2147483647 w 29"/>
              <a:gd name="T21" fmla="*/ 2147483647 h 56"/>
              <a:gd name="T22" fmla="*/ 2147483647 w 29"/>
              <a:gd name="T23" fmla="*/ 2147483647 h 56"/>
              <a:gd name="T24" fmla="*/ 2147483647 w 29"/>
              <a:gd name="T25" fmla="*/ 2147483647 h 56"/>
              <a:gd name="T26" fmla="*/ 2147483647 w 29"/>
              <a:gd name="T27" fmla="*/ 2147483647 h 56"/>
              <a:gd name="T28" fmla="*/ 2147483647 w 29"/>
              <a:gd name="T29" fmla="*/ 0 h 5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9"/>
              <a:gd name="T46" fmla="*/ 0 h 56"/>
              <a:gd name="T47" fmla="*/ 29 w 29"/>
              <a:gd name="T48" fmla="*/ 56 h 5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9" h="56">
                <a:moveTo>
                  <a:pt x="18" y="0"/>
                </a:moveTo>
                <a:lnTo>
                  <a:pt x="15" y="4"/>
                </a:lnTo>
                <a:lnTo>
                  <a:pt x="14" y="6"/>
                </a:lnTo>
                <a:lnTo>
                  <a:pt x="7" y="22"/>
                </a:lnTo>
                <a:lnTo>
                  <a:pt x="7" y="23"/>
                </a:lnTo>
                <a:lnTo>
                  <a:pt x="2" y="41"/>
                </a:lnTo>
                <a:lnTo>
                  <a:pt x="0" y="54"/>
                </a:lnTo>
                <a:lnTo>
                  <a:pt x="14" y="56"/>
                </a:lnTo>
                <a:lnTo>
                  <a:pt x="17" y="43"/>
                </a:lnTo>
                <a:lnTo>
                  <a:pt x="21" y="25"/>
                </a:lnTo>
                <a:lnTo>
                  <a:pt x="21" y="26"/>
                </a:lnTo>
                <a:lnTo>
                  <a:pt x="28" y="10"/>
                </a:lnTo>
                <a:lnTo>
                  <a:pt x="27" y="11"/>
                </a:lnTo>
                <a:lnTo>
                  <a:pt x="29" y="7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33" name="Freeform 38"/>
          <p:cNvSpPr>
            <a:spLocks/>
          </p:cNvSpPr>
          <p:nvPr/>
        </p:nvSpPr>
        <p:spPr bwMode="auto">
          <a:xfrm>
            <a:off x="2833688" y="4100513"/>
            <a:ext cx="23812" cy="42862"/>
          </a:xfrm>
          <a:custGeom>
            <a:avLst/>
            <a:gdLst>
              <a:gd name="T0" fmla="*/ 2147483647 w 15"/>
              <a:gd name="T1" fmla="*/ 0 h 27"/>
              <a:gd name="T2" fmla="*/ 0 w 15"/>
              <a:gd name="T3" fmla="*/ 2147483647 h 27"/>
              <a:gd name="T4" fmla="*/ 0 w 15"/>
              <a:gd name="T5" fmla="*/ 2147483647 h 27"/>
              <a:gd name="T6" fmla="*/ 2147483647 w 15"/>
              <a:gd name="T7" fmla="*/ 2147483647 h 27"/>
              <a:gd name="T8" fmla="*/ 2147483647 w 15"/>
              <a:gd name="T9" fmla="*/ 2147483647 h 27"/>
              <a:gd name="T10" fmla="*/ 2147483647 w 15"/>
              <a:gd name="T11" fmla="*/ 2147483647 h 27"/>
              <a:gd name="T12" fmla="*/ 2147483647 w 15"/>
              <a:gd name="T13" fmla="*/ 2147483647 h 27"/>
              <a:gd name="T14" fmla="*/ 2147483647 w 15"/>
              <a:gd name="T15" fmla="*/ 0 h 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"/>
              <a:gd name="T25" fmla="*/ 0 h 27"/>
              <a:gd name="T26" fmla="*/ 15 w 15"/>
              <a:gd name="T27" fmla="*/ 27 h 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" h="27">
                <a:moveTo>
                  <a:pt x="1" y="0"/>
                </a:moveTo>
                <a:lnTo>
                  <a:pt x="0" y="8"/>
                </a:lnTo>
                <a:lnTo>
                  <a:pt x="0" y="27"/>
                </a:lnTo>
                <a:lnTo>
                  <a:pt x="14" y="27"/>
                </a:lnTo>
                <a:lnTo>
                  <a:pt x="14" y="9"/>
                </a:lnTo>
                <a:lnTo>
                  <a:pt x="14" y="10"/>
                </a:lnTo>
                <a:lnTo>
                  <a:pt x="15" y="2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34" name="Rectangle 39"/>
          <p:cNvSpPr>
            <a:spLocks noChangeArrowheads="1"/>
          </p:cNvSpPr>
          <p:nvPr/>
        </p:nvSpPr>
        <p:spPr bwMode="auto">
          <a:xfrm>
            <a:off x="3871913" y="2038350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8000FF"/>
                </a:solidFill>
              </a:rPr>
              <a:t>NO</a:t>
            </a:r>
            <a:endParaRPr lang="fr-FR"/>
          </a:p>
        </p:txBody>
      </p:sp>
      <p:sp>
        <p:nvSpPr>
          <p:cNvPr id="388135" name="Rectangle 40"/>
          <p:cNvSpPr>
            <a:spLocks noChangeArrowheads="1"/>
          </p:cNvSpPr>
          <p:nvPr/>
        </p:nvSpPr>
        <p:spPr bwMode="auto">
          <a:xfrm>
            <a:off x="4135438" y="208915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8000FF"/>
                </a:solidFill>
              </a:rPr>
              <a:t>2</a:t>
            </a:r>
            <a:endParaRPr lang="fr-FR"/>
          </a:p>
        </p:txBody>
      </p:sp>
      <p:sp>
        <p:nvSpPr>
          <p:cNvPr id="388136" name="Rectangle 41"/>
          <p:cNvSpPr>
            <a:spLocks noChangeArrowheads="1"/>
          </p:cNvSpPr>
          <p:nvPr/>
        </p:nvSpPr>
        <p:spPr bwMode="auto">
          <a:xfrm>
            <a:off x="6042025" y="3019425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8000FF"/>
                </a:solidFill>
              </a:rPr>
              <a:t>NO</a:t>
            </a:r>
            <a:endParaRPr lang="fr-FR"/>
          </a:p>
        </p:txBody>
      </p:sp>
      <p:sp>
        <p:nvSpPr>
          <p:cNvPr id="388137" name="Rectangle 42"/>
          <p:cNvSpPr>
            <a:spLocks noChangeArrowheads="1"/>
          </p:cNvSpPr>
          <p:nvPr/>
        </p:nvSpPr>
        <p:spPr bwMode="auto">
          <a:xfrm>
            <a:off x="6303963" y="307022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8000FF"/>
                </a:solidFill>
              </a:rPr>
              <a:t>2</a:t>
            </a:r>
            <a:endParaRPr lang="fr-FR"/>
          </a:p>
        </p:txBody>
      </p:sp>
      <p:sp>
        <p:nvSpPr>
          <p:cNvPr id="388138" name="Rectangle 43"/>
          <p:cNvSpPr>
            <a:spLocks noChangeArrowheads="1"/>
          </p:cNvSpPr>
          <p:nvPr/>
        </p:nvSpPr>
        <p:spPr bwMode="auto">
          <a:xfrm>
            <a:off x="5440363" y="3019425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8000FF"/>
                </a:solidFill>
              </a:rPr>
              <a:t>NO</a:t>
            </a:r>
            <a:endParaRPr lang="fr-FR"/>
          </a:p>
        </p:txBody>
      </p:sp>
      <p:sp>
        <p:nvSpPr>
          <p:cNvPr id="388139" name="Rectangle 44"/>
          <p:cNvSpPr>
            <a:spLocks noChangeArrowheads="1"/>
          </p:cNvSpPr>
          <p:nvPr/>
        </p:nvSpPr>
        <p:spPr bwMode="auto">
          <a:xfrm>
            <a:off x="4556125" y="2043113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8000FF"/>
                </a:solidFill>
              </a:rPr>
              <a:t>NO</a:t>
            </a:r>
            <a:endParaRPr lang="fr-FR"/>
          </a:p>
        </p:txBody>
      </p:sp>
      <p:sp>
        <p:nvSpPr>
          <p:cNvPr id="388140" name="Rectangle 45"/>
          <p:cNvSpPr>
            <a:spLocks noChangeArrowheads="1"/>
          </p:cNvSpPr>
          <p:nvPr/>
        </p:nvSpPr>
        <p:spPr bwMode="auto">
          <a:xfrm>
            <a:off x="5032375" y="2540000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FF0000"/>
                </a:solidFill>
              </a:rPr>
              <a:t>O</a:t>
            </a:r>
            <a:endParaRPr lang="fr-FR"/>
          </a:p>
        </p:txBody>
      </p:sp>
      <p:sp>
        <p:nvSpPr>
          <p:cNvPr id="388141" name="Rectangle 46"/>
          <p:cNvSpPr>
            <a:spLocks noChangeArrowheads="1"/>
          </p:cNvSpPr>
          <p:nvPr/>
        </p:nvSpPr>
        <p:spPr bwMode="auto">
          <a:xfrm>
            <a:off x="5165725" y="25908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FF0000"/>
                </a:solidFill>
              </a:rPr>
              <a:t>3</a:t>
            </a:r>
            <a:endParaRPr lang="fr-FR"/>
          </a:p>
        </p:txBody>
      </p:sp>
      <p:sp>
        <p:nvSpPr>
          <p:cNvPr id="388142" name="Freeform 47"/>
          <p:cNvSpPr>
            <a:spLocks/>
          </p:cNvSpPr>
          <p:nvPr/>
        </p:nvSpPr>
        <p:spPr bwMode="auto">
          <a:xfrm>
            <a:off x="4876800" y="2466975"/>
            <a:ext cx="414338" cy="357188"/>
          </a:xfrm>
          <a:custGeom>
            <a:avLst/>
            <a:gdLst>
              <a:gd name="T0" fmla="*/ 0 w 261"/>
              <a:gd name="T1" fmla="*/ 0 h 225"/>
              <a:gd name="T2" fmla="*/ 0 w 261"/>
              <a:gd name="T3" fmla="*/ 2147483647 h 225"/>
              <a:gd name="T4" fmla="*/ 2147483647 w 261"/>
              <a:gd name="T5" fmla="*/ 2147483647 h 225"/>
              <a:gd name="T6" fmla="*/ 2147483647 w 261"/>
              <a:gd name="T7" fmla="*/ 0 h 225"/>
              <a:gd name="T8" fmla="*/ 0 w 261"/>
              <a:gd name="T9" fmla="*/ 0 h 225"/>
              <a:gd name="T10" fmla="*/ 2147483647 w 261"/>
              <a:gd name="T11" fmla="*/ 2147483647 h 225"/>
              <a:gd name="T12" fmla="*/ 2147483647 w 261"/>
              <a:gd name="T13" fmla="*/ 2147483647 h 225"/>
              <a:gd name="T14" fmla="*/ 2147483647 w 261"/>
              <a:gd name="T15" fmla="*/ 2147483647 h 225"/>
              <a:gd name="T16" fmla="*/ 2147483647 w 261"/>
              <a:gd name="T17" fmla="*/ 2147483647 h 225"/>
              <a:gd name="T18" fmla="*/ 2147483647 w 261"/>
              <a:gd name="T19" fmla="*/ 2147483647 h 225"/>
              <a:gd name="T20" fmla="*/ 2147483647 w 261"/>
              <a:gd name="T21" fmla="*/ 2147483647 h 225"/>
              <a:gd name="T22" fmla="*/ 2147483647 w 261"/>
              <a:gd name="T23" fmla="*/ 2147483647 h 225"/>
              <a:gd name="T24" fmla="*/ 2147483647 w 261"/>
              <a:gd name="T25" fmla="*/ 2147483647 h 225"/>
              <a:gd name="T26" fmla="*/ 2147483647 w 261"/>
              <a:gd name="T27" fmla="*/ 2147483647 h 225"/>
              <a:gd name="T28" fmla="*/ 0 w 261"/>
              <a:gd name="T29" fmla="*/ 0 h 2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61"/>
              <a:gd name="T46" fmla="*/ 0 h 225"/>
              <a:gd name="T47" fmla="*/ 261 w 261"/>
              <a:gd name="T48" fmla="*/ 225 h 22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61" h="225">
                <a:moveTo>
                  <a:pt x="0" y="0"/>
                </a:moveTo>
                <a:lnTo>
                  <a:pt x="0" y="225"/>
                </a:lnTo>
                <a:lnTo>
                  <a:pt x="261" y="225"/>
                </a:lnTo>
                <a:lnTo>
                  <a:pt x="261" y="0"/>
                </a:lnTo>
                <a:lnTo>
                  <a:pt x="0" y="0"/>
                </a:lnTo>
                <a:lnTo>
                  <a:pt x="7" y="13"/>
                </a:lnTo>
                <a:lnTo>
                  <a:pt x="254" y="13"/>
                </a:lnTo>
                <a:lnTo>
                  <a:pt x="247" y="7"/>
                </a:lnTo>
                <a:lnTo>
                  <a:pt x="247" y="219"/>
                </a:lnTo>
                <a:lnTo>
                  <a:pt x="254" y="212"/>
                </a:lnTo>
                <a:lnTo>
                  <a:pt x="7" y="212"/>
                </a:lnTo>
                <a:lnTo>
                  <a:pt x="14" y="219"/>
                </a:lnTo>
                <a:lnTo>
                  <a:pt x="14" y="7"/>
                </a:lnTo>
                <a:lnTo>
                  <a:pt x="7" y="1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43" name="Rectangle 48"/>
          <p:cNvSpPr>
            <a:spLocks noChangeArrowheads="1"/>
          </p:cNvSpPr>
          <p:nvPr/>
        </p:nvSpPr>
        <p:spPr bwMode="auto">
          <a:xfrm>
            <a:off x="2936875" y="2581275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A161"/>
                </a:solidFill>
              </a:rPr>
              <a:t>OH</a:t>
            </a:r>
            <a:endParaRPr lang="fr-FR"/>
          </a:p>
        </p:txBody>
      </p:sp>
      <p:sp>
        <p:nvSpPr>
          <p:cNvPr id="388144" name="Rectangle 49"/>
          <p:cNvSpPr>
            <a:spLocks noChangeArrowheads="1"/>
          </p:cNvSpPr>
          <p:nvPr/>
        </p:nvSpPr>
        <p:spPr bwMode="auto">
          <a:xfrm>
            <a:off x="2792413" y="4159250"/>
            <a:ext cx="2571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RH</a:t>
            </a:r>
            <a:endParaRPr lang="fr-FR"/>
          </a:p>
        </p:txBody>
      </p:sp>
      <p:sp>
        <p:nvSpPr>
          <p:cNvPr id="388145" name="Rectangle 50"/>
          <p:cNvSpPr>
            <a:spLocks noChangeArrowheads="1"/>
          </p:cNvSpPr>
          <p:nvPr/>
        </p:nvSpPr>
        <p:spPr bwMode="auto">
          <a:xfrm>
            <a:off x="7312025" y="2563813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A161"/>
                </a:solidFill>
              </a:rPr>
              <a:t>HO</a:t>
            </a:r>
            <a:endParaRPr lang="fr-FR"/>
          </a:p>
        </p:txBody>
      </p:sp>
      <p:sp>
        <p:nvSpPr>
          <p:cNvPr id="388146" name="Rectangle 51"/>
          <p:cNvSpPr>
            <a:spLocks noChangeArrowheads="1"/>
          </p:cNvSpPr>
          <p:nvPr/>
        </p:nvSpPr>
        <p:spPr bwMode="auto">
          <a:xfrm>
            <a:off x="7577138" y="261302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A161"/>
                </a:solidFill>
              </a:rPr>
              <a:t>2</a:t>
            </a:r>
            <a:endParaRPr lang="fr-FR"/>
          </a:p>
        </p:txBody>
      </p:sp>
      <p:sp>
        <p:nvSpPr>
          <p:cNvPr id="388147" name="Rectangle 52"/>
          <p:cNvSpPr>
            <a:spLocks noChangeArrowheads="1"/>
          </p:cNvSpPr>
          <p:nvPr/>
        </p:nvSpPr>
        <p:spPr bwMode="auto">
          <a:xfrm>
            <a:off x="4052888" y="3506788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A161"/>
                </a:solidFill>
              </a:rPr>
              <a:t>RO</a:t>
            </a:r>
            <a:endParaRPr lang="fr-FR"/>
          </a:p>
        </p:txBody>
      </p:sp>
      <p:sp>
        <p:nvSpPr>
          <p:cNvPr id="388148" name="Rectangle 53"/>
          <p:cNvSpPr>
            <a:spLocks noChangeArrowheads="1"/>
          </p:cNvSpPr>
          <p:nvPr/>
        </p:nvSpPr>
        <p:spPr bwMode="auto">
          <a:xfrm>
            <a:off x="4318000" y="35560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A161"/>
                </a:solidFill>
              </a:rPr>
              <a:t>2</a:t>
            </a:r>
            <a:endParaRPr lang="fr-FR"/>
          </a:p>
        </p:txBody>
      </p:sp>
      <p:sp>
        <p:nvSpPr>
          <p:cNvPr id="388149" name="Rectangle 54"/>
          <p:cNvSpPr>
            <a:spLocks noChangeArrowheads="1"/>
          </p:cNvSpPr>
          <p:nvPr/>
        </p:nvSpPr>
        <p:spPr bwMode="auto">
          <a:xfrm>
            <a:off x="6243638" y="3529013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A161"/>
                </a:solidFill>
              </a:rPr>
              <a:t>RO</a:t>
            </a:r>
            <a:endParaRPr lang="fr-FR"/>
          </a:p>
        </p:txBody>
      </p:sp>
      <p:sp>
        <p:nvSpPr>
          <p:cNvPr id="388150" name="Rectangle 55"/>
          <p:cNvSpPr>
            <a:spLocks noChangeArrowheads="1"/>
          </p:cNvSpPr>
          <p:nvPr/>
        </p:nvSpPr>
        <p:spPr bwMode="auto">
          <a:xfrm>
            <a:off x="4449763" y="3605213"/>
            <a:ext cx="1671637" cy="206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8151" name="Freeform 56"/>
          <p:cNvSpPr>
            <a:spLocks/>
          </p:cNvSpPr>
          <p:nvPr/>
        </p:nvSpPr>
        <p:spPr bwMode="auto">
          <a:xfrm>
            <a:off x="6029325" y="3571875"/>
            <a:ext cx="92075" cy="87313"/>
          </a:xfrm>
          <a:custGeom>
            <a:avLst/>
            <a:gdLst>
              <a:gd name="T0" fmla="*/ 0 w 58"/>
              <a:gd name="T1" fmla="*/ 2147483647 h 55"/>
              <a:gd name="T2" fmla="*/ 2147483647 w 58"/>
              <a:gd name="T3" fmla="*/ 2147483647 h 55"/>
              <a:gd name="T4" fmla="*/ 0 w 58"/>
              <a:gd name="T5" fmla="*/ 0 h 55"/>
              <a:gd name="T6" fmla="*/ 2147483647 w 58"/>
              <a:gd name="T7" fmla="*/ 2147483647 h 55"/>
              <a:gd name="T8" fmla="*/ 0 w 58"/>
              <a:gd name="T9" fmla="*/ 2147483647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55"/>
              <a:gd name="T17" fmla="*/ 58 w 58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55">
                <a:moveTo>
                  <a:pt x="0" y="55"/>
                </a:moveTo>
                <a:lnTo>
                  <a:pt x="58" y="28"/>
                </a:lnTo>
                <a:lnTo>
                  <a:pt x="0" y="0"/>
                </a:lnTo>
                <a:lnTo>
                  <a:pt x="29" y="28"/>
                </a:lnTo>
                <a:lnTo>
                  <a:pt x="0" y="5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52" name="Freeform 57"/>
          <p:cNvSpPr>
            <a:spLocks/>
          </p:cNvSpPr>
          <p:nvPr/>
        </p:nvSpPr>
        <p:spPr bwMode="auto">
          <a:xfrm>
            <a:off x="5972175" y="3533775"/>
            <a:ext cx="174625" cy="165100"/>
          </a:xfrm>
          <a:custGeom>
            <a:avLst/>
            <a:gdLst>
              <a:gd name="T0" fmla="*/ 0 w 110"/>
              <a:gd name="T1" fmla="*/ 2147483647 h 104"/>
              <a:gd name="T2" fmla="*/ 2147483647 w 110"/>
              <a:gd name="T3" fmla="*/ 2147483647 h 104"/>
              <a:gd name="T4" fmla="*/ 0 w 110"/>
              <a:gd name="T5" fmla="*/ 0 h 104"/>
              <a:gd name="T6" fmla="*/ 2147483647 w 110"/>
              <a:gd name="T7" fmla="*/ 2147483647 h 104"/>
              <a:gd name="T8" fmla="*/ 2147483647 w 110"/>
              <a:gd name="T9" fmla="*/ 2147483647 h 104"/>
              <a:gd name="T10" fmla="*/ 0 w 110"/>
              <a:gd name="T11" fmla="*/ 2147483647 h 104"/>
              <a:gd name="T12" fmla="*/ 2147483647 w 110"/>
              <a:gd name="T13" fmla="*/ 2147483647 h 104"/>
              <a:gd name="T14" fmla="*/ 2147483647 w 110"/>
              <a:gd name="T15" fmla="*/ 2147483647 h 104"/>
              <a:gd name="T16" fmla="*/ 2147483647 w 110"/>
              <a:gd name="T17" fmla="*/ 2147483647 h 104"/>
              <a:gd name="T18" fmla="*/ 2147483647 w 110"/>
              <a:gd name="T19" fmla="*/ 2147483647 h 104"/>
              <a:gd name="T20" fmla="*/ 2147483647 w 110"/>
              <a:gd name="T21" fmla="*/ 2147483647 h 104"/>
              <a:gd name="T22" fmla="*/ 2147483647 w 110"/>
              <a:gd name="T23" fmla="*/ 2147483647 h 104"/>
              <a:gd name="T24" fmla="*/ 2147483647 w 110"/>
              <a:gd name="T25" fmla="*/ 2147483647 h 104"/>
              <a:gd name="T26" fmla="*/ 2147483647 w 110"/>
              <a:gd name="T27" fmla="*/ 2147483647 h 104"/>
              <a:gd name="T28" fmla="*/ 0 w 110"/>
              <a:gd name="T29" fmla="*/ 2147483647 h 10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0"/>
              <a:gd name="T46" fmla="*/ 0 h 104"/>
              <a:gd name="T47" fmla="*/ 110 w 110"/>
              <a:gd name="T48" fmla="*/ 104 h 10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0" h="104">
                <a:moveTo>
                  <a:pt x="0" y="104"/>
                </a:moveTo>
                <a:lnTo>
                  <a:pt x="110" y="52"/>
                </a:lnTo>
                <a:lnTo>
                  <a:pt x="0" y="0"/>
                </a:lnTo>
                <a:lnTo>
                  <a:pt x="60" y="56"/>
                </a:lnTo>
                <a:lnTo>
                  <a:pt x="60" y="47"/>
                </a:lnTo>
                <a:lnTo>
                  <a:pt x="0" y="104"/>
                </a:lnTo>
                <a:lnTo>
                  <a:pt x="40" y="84"/>
                </a:lnTo>
                <a:lnTo>
                  <a:pt x="74" y="52"/>
                </a:lnTo>
                <a:lnTo>
                  <a:pt x="40" y="20"/>
                </a:lnTo>
                <a:lnTo>
                  <a:pt x="32" y="30"/>
                </a:lnTo>
                <a:lnTo>
                  <a:pt x="91" y="57"/>
                </a:lnTo>
                <a:lnTo>
                  <a:pt x="91" y="46"/>
                </a:lnTo>
                <a:lnTo>
                  <a:pt x="32" y="74"/>
                </a:lnTo>
                <a:lnTo>
                  <a:pt x="40" y="84"/>
                </a:lnTo>
                <a:lnTo>
                  <a:pt x="0" y="10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53" name="Freeform 58"/>
          <p:cNvSpPr>
            <a:spLocks/>
          </p:cNvSpPr>
          <p:nvPr/>
        </p:nvSpPr>
        <p:spPr bwMode="auto">
          <a:xfrm>
            <a:off x="2997200" y="1643063"/>
            <a:ext cx="887413" cy="876300"/>
          </a:xfrm>
          <a:custGeom>
            <a:avLst/>
            <a:gdLst>
              <a:gd name="T0" fmla="*/ 2147483647 w 559"/>
              <a:gd name="T1" fmla="*/ 0 h 552"/>
              <a:gd name="T2" fmla="*/ 2147483647 w 559"/>
              <a:gd name="T3" fmla="*/ 0 h 552"/>
              <a:gd name="T4" fmla="*/ 2147483647 w 559"/>
              <a:gd name="T5" fmla="*/ 2147483647 h 552"/>
              <a:gd name="T6" fmla="*/ 2147483647 w 559"/>
              <a:gd name="T7" fmla="*/ 2147483647 h 552"/>
              <a:gd name="T8" fmla="*/ 2147483647 w 559"/>
              <a:gd name="T9" fmla="*/ 2147483647 h 552"/>
              <a:gd name="T10" fmla="*/ 2147483647 w 559"/>
              <a:gd name="T11" fmla="*/ 2147483647 h 552"/>
              <a:gd name="T12" fmla="*/ 2147483647 w 559"/>
              <a:gd name="T13" fmla="*/ 2147483647 h 552"/>
              <a:gd name="T14" fmla="*/ 2147483647 w 559"/>
              <a:gd name="T15" fmla="*/ 2147483647 h 552"/>
              <a:gd name="T16" fmla="*/ 2147483647 w 559"/>
              <a:gd name="T17" fmla="*/ 2147483647 h 552"/>
              <a:gd name="T18" fmla="*/ 2147483647 w 559"/>
              <a:gd name="T19" fmla="*/ 2147483647 h 552"/>
              <a:gd name="T20" fmla="*/ 2147483647 w 559"/>
              <a:gd name="T21" fmla="*/ 2147483647 h 552"/>
              <a:gd name="T22" fmla="*/ 2147483647 w 559"/>
              <a:gd name="T23" fmla="*/ 2147483647 h 552"/>
              <a:gd name="T24" fmla="*/ 2147483647 w 559"/>
              <a:gd name="T25" fmla="*/ 2147483647 h 552"/>
              <a:gd name="T26" fmla="*/ 2147483647 w 559"/>
              <a:gd name="T27" fmla="*/ 2147483647 h 552"/>
              <a:gd name="T28" fmla="*/ 2147483647 w 559"/>
              <a:gd name="T29" fmla="*/ 2147483647 h 552"/>
              <a:gd name="T30" fmla="*/ 2147483647 w 559"/>
              <a:gd name="T31" fmla="*/ 2147483647 h 552"/>
              <a:gd name="T32" fmla="*/ 2147483647 w 559"/>
              <a:gd name="T33" fmla="*/ 2147483647 h 552"/>
              <a:gd name="T34" fmla="*/ 2147483647 w 559"/>
              <a:gd name="T35" fmla="*/ 2147483647 h 552"/>
              <a:gd name="T36" fmla="*/ 2147483647 w 559"/>
              <a:gd name="T37" fmla="*/ 2147483647 h 552"/>
              <a:gd name="T38" fmla="*/ 2147483647 w 559"/>
              <a:gd name="T39" fmla="*/ 2147483647 h 552"/>
              <a:gd name="T40" fmla="*/ 2147483647 w 559"/>
              <a:gd name="T41" fmla="*/ 2147483647 h 552"/>
              <a:gd name="T42" fmla="*/ 2147483647 w 559"/>
              <a:gd name="T43" fmla="*/ 2147483647 h 552"/>
              <a:gd name="T44" fmla="*/ 2147483647 w 559"/>
              <a:gd name="T45" fmla="*/ 2147483647 h 552"/>
              <a:gd name="T46" fmla="*/ 2147483647 w 559"/>
              <a:gd name="T47" fmla="*/ 2147483647 h 552"/>
              <a:gd name="T48" fmla="*/ 2147483647 w 559"/>
              <a:gd name="T49" fmla="*/ 2147483647 h 552"/>
              <a:gd name="T50" fmla="*/ 2147483647 w 559"/>
              <a:gd name="T51" fmla="*/ 2147483647 h 552"/>
              <a:gd name="T52" fmla="*/ 2147483647 w 559"/>
              <a:gd name="T53" fmla="*/ 2147483647 h 552"/>
              <a:gd name="T54" fmla="*/ 2147483647 w 559"/>
              <a:gd name="T55" fmla="*/ 2147483647 h 552"/>
              <a:gd name="T56" fmla="*/ 0 w 559"/>
              <a:gd name="T57" fmla="*/ 2147483647 h 552"/>
              <a:gd name="T58" fmla="*/ 0 w 559"/>
              <a:gd name="T59" fmla="*/ 2147483647 h 552"/>
              <a:gd name="T60" fmla="*/ 2147483647 w 559"/>
              <a:gd name="T61" fmla="*/ 2147483647 h 552"/>
              <a:gd name="T62" fmla="*/ 2147483647 w 559"/>
              <a:gd name="T63" fmla="*/ 2147483647 h 552"/>
              <a:gd name="T64" fmla="*/ 2147483647 w 559"/>
              <a:gd name="T65" fmla="*/ 2147483647 h 552"/>
              <a:gd name="T66" fmla="*/ 2147483647 w 559"/>
              <a:gd name="T67" fmla="*/ 2147483647 h 552"/>
              <a:gd name="T68" fmla="*/ 2147483647 w 559"/>
              <a:gd name="T69" fmla="*/ 2147483647 h 552"/>
              <a:gd name="T70" fmla="*/ 2147483647 w 559"/>
              <a:gd name="T71" fmla="*/ 2147483647 h 552"/>
              <a:gd name="T72" fmla="*/ 2147483647 w 559"/>
              <a:gd name="T73" fmla="*/ 2147483647 h 552"/>
              <a:gd name="T74" fmla="*/ 2147483647 w 559"/>
              <a:gd name="T75" fmla="*/ 2147483647 h 552"/>
              <a:gd name="T76" fmla="*/ 2147483647 w 559"/>
              <a:gd name="T77" fmla="*/ 2147483647 h 552"/>
              <a:gd name="T78" fmla="*/ 2147483647 w 559"/>
              <a:gd name="T79" fmla="*/ 2147483647 h 552"/>
              <a:gd name="T80" fmla="*/ 2147483647 w 559"/>
              <a:gd name="T81" fmla="*/ 2147483647 h 552"/>
              <a:gd name="T82" fmla="*/ 2147483647 w 559"/>
              <a:gd name="T83" fmla="*/ 2147483647 h 552"/>
              <a:gd name="T84" fmla="*/ 2147483647 w 559"/>
              <a:gd name="T85" fmla="*/ 2147483647 h 552"/>
              <a:gd name="T86" fmla="*/ 2147483647 w 559"/>
              <a:gd name="T87" fmla="*/ 2147483647 h 552"/>
              <a:gd name="T88" fmla="*/ 2147483647 w 559"/>
              <a:gd name="T89" fmla="*/ 2147483647 h 552"/>
              <a:gd name="T90" fmla="*/ 2147483647 w 559"/>
              <a:gd name="T91" fmla="*/ 2147483647 h 552"/>
              <a:gd name="T92" fmla="*/ 2147483647 w 559"/>
              <a:gd name="T93" fmla="*/ 2147483647 h 552"/>
              <a:gd name="T94" fmla="*/ 2147483647 w 559"/>
              <a:gd name="T95" fmla="*/ 2147483647 h 552"/>
              <a:gd name="T96" fmla="*/ 2147483647 w 559"/>
              <a:gd name="T97" fmla="*/ 2147483647 h 552"/>
              <a:gd name="T98" fmla="*/ 2147483647 w 559"/>
              <a:gd name="T99" fmla="*/ 2147483647 h 552"/>
              <a:gd name="T100" fmla="*/ 2147483647 w 559"/>
              <a:gd name="T101" fmla="*/ 2147483647 h 552"/>
              <a:gd name="T102" fmla="*/ 2147483647 w 559"/>
              <a:gd name="T103" fmla="*/ 2147483647 h 552"/>
              <a:gd name="T104" fmla="*/ 2147483647 w 559"/>
              <a:gd name="T105" fmla="*/ 2147483647 h 552"/>
              <a:gd name="T106" fmla="*/ 2147483647 w 559"/>
              <a:gd name="T107" fmla="*/ 2147483647 h 552"/>
              <a:gd name="T108" fmla="*/ 2147483647 w 559"/>
              <a:gd name="T109" fmla="*/ 2147483647 h 552"/>
              <a:gd name="T110" fmla="*/ 2147483647 w 559"/>
              <a:gd name="T111" fmla="*/ 2147483647 h 552"/>
              <a:gd name="T112" fmla="*/ 2147483647 w 559"/>
              <a:gd name="T113" fmla="*/ 2147483647 h 552"/>
              <a:gd name="T114" fmla="*/ 2147483647 w 559"/>
              <a:gd name="T115" fmla="*/ 2147483647 h 552"/>
              <a:gd name="T116" fmla="*/ 2147483647 w 559"/>
              <a:gd name="T117" fmla="*/ 2147483647 h 552"/>
              <a:gd name="T118" fmla="*/ 2147483647 w 559"/>
              <a:gd name="T119" fmla="*/ 2147483647 h 552"/>
              <a:gd name="T120" fmla="*/ 2147483647 w 559"/>
              <a:gd name="T121" fmla="*/ 0 h 55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59"/>
              <a:gd name="T184" fmla="*/ 0 h 552"/>
              <a:gd name="T185" fmla="*/ 559 w 559"/>
              <a:gd name="T186" fmla="*/ 552 h 55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59" h="552">
                <a:moveTo>
                  <a:pt x="559" y="0"/>
                </a:moveTo>
                <a:lnTo>
                  <a:pt x="531" y="0"/>
                </a:lnTo>
                <a:lnTo>
                  <a:pt x="502" y="2"/>
                </a:lnTo>
                <a:lnTo>
                  <a:pt x="473" y="5"/>
                </a:lnTo>
                <a:lnTo>
                  <a:pt x="418" y="16"/>
                </a:lnTo>
                <a:lnTo>
                  <a:pt x="393" y="24"/>
                </a:lnTo>
                <a:lnTo>
                  <a:pt x="367" y="33"/>
                </a:lnTo>
                <a:lnTo>
                  <a:pt x="341" y="44"/>
                </a:lnTo>
                <a:lnTo>
                  <a:pt x="316" y="55"/>
                </a:lnTo>
                <a:lnTo>
                  <a:pt x="292" y="67"/>
                </a:lnTo>
                <a:lnTo>
                  <a:pt x="269" y="80"/>
                </a:lnTo>
                <a:lnTo>
                  <a:pt x="246" y="93"/>
                </a:lnTo>
                <a:lnTo>
                  <a:pt x="224" y="109"/>
                </a:lnTo>
                <a:lnTo>
                  <a:pt x="203" y="125"/>
                </a:lnTo>
                <a:lnTo>
                  <a:pt x="183" y="143"/>
                </a:lnTo>
                <a:lnTo>
                  <a:pt x="145" y="181"/>
                </a:lnTo>
                <a:lnTo>
                  <a:pt x="126" y="200"/>
                </a:lnTo>
                <a:lnTo>
                  <a:pt x="110" y="222"/>
                </a:lnTo>
                <a:lnTo>
                  <a:pt x="95" y="243"/>
                </a:lnTo>
                <a:lnTo>
                  <a:pt x="81" y="265"/>
                </a:lnTo>
                <a:lnTo>
                  <a:pt x="55" y="312"/>
                </a:lnTo>
                <a:lnTo>
                  <a:pt x="43" y="337"/>
                </a:lnTo>
                <a:lnTo>
                  <a:pt x="33" y="363"/>
                </a:lnTo>
                <a:lnTo>
                  <a:pt x="24" y="388"/>
                </a:lnTo>
                <a:lnTo>
                  <a:pt x="17" y="414"/>
                </a:lnTo>
                <a:lnTo>
                  <a:pt x="10" y="441"/>
                </a:lnTo>
                <a:lnTo>
                  <a:pt x="6" y="467"/>
                </a:lnTo>
                <a:lnTo>
                  <a:pt x="2" y="495"/>
                </a:lnTo>
                <a:lnTo>
                  <a:pt x="0" y="524"/>
                </a:lnTo>
                <a:lnTo>
                  <a:pt x="0" y="552"/>
                </a:lnTo>
                <a:lnTo>
                  <a:pt x="14" y="552"/>
                </a:lnTo>
                <a:lnTo>
                  <a:pt x="14" y="524"/>
                </a:lnTo>
                <a:lnTo>
                  <a:pt x="16" y="497"/>
                </a:lnTo>
                <a:lnTo>
                  <a:pt x="20" y="470"/>
                </a:lnTo>
                <a:lnTo>
                  <a:pt x="24" y="443"/>
                </a:lnTo>
                <a:lnTo>
                  <a:pt x="31" y="417"/>
                </a:lnTo>
                <a:lnTo>
                  <a:pt x="38" y="392"/>
                </a:lnTo>
                <a:lnTo>
                  <a:pt x="47" y="367"/>
                </a:lnTo>
                <a:lnTo>
                  <a:pt x="57" y="342"/>
                </a:lnTo>
                <a:lnTo>
                  <a:pt x="67" y="318"/>
                </a:lnTo>
                <a:lnTo>
                  <a:pt x="92" y="272"/>
                </a:lnTo>
                <a:lnTo>
                  <a:pt x="106" y="250"/>
                </a:lnTo>
                <a:lnTo>
                  <a:pt x="122" y="229"/>
                </a:lnTo>
                <a:lnTo>
                  <a:pt x="138" y="209"/>
                </a:lnTo>
                <a:lnTo>
                  <a:pt x="155" y="189"/>
                </a:lnTo>
                <a:lnTo>
                  <a:pt x="192" y="152"/>
                </a:lnTo>
                <a:lnTo>
                  <a:pt x="212" y="136"/>
                </a:lnTo>
                <a:lnTo>
                  <a:pt x="233" y="120"/>
                </a:lnTo>
                <a:lnTo>
                  <a:pt x="253" y="104"/>
                </a:lnTo>
                <a:lnTo>
                  <a:pt x="276" y="91"/>
                </a:lnTo>
                <a:lnTo>
                  <a:pt x="299" y="78"/>
                </a:lnTo>
                <a:lnTo>
                  <a:pt x="323" y="66"/>
                </a:lnTo>
                <a:lnTo>
                  <a:pt x="346" y="55"/>
                </a:lnTo>
                <a:lnTo>
                  <a:pt x="371" y="46"/>
                </a:lnTo>
                <a:lnTo>
                  <a:pt x="397" y="37"/>
                </a:lnTo>
                <a:lnTo>
                  <a:pt x="423" y="29"/>
                </a:lnTo>
                <a:lnTo>
                  <a:pt x="476" y="18"/>
                </a:lnTo>
                <a:lnTo>
                  <a:pt x="504" y="15"/>
                </a:lnTo>
                <a:lnTo>
                  <a:pt x="531" y="13"/>
                </a:lnTo>
                <a:lnTo>
                  <a:pt x="559" y="13"/>
                </a:lnTo>
                <a:lnTo>
                  <a:pt x="55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54" name="Freeform 59"/>
          <p:cNvSpPr>
            <a:spLocks/>
          </p:cNvSpPr>
          <p:nvPr/>
        </p:nvSpPr>
        <p:spPr bwMode="auto">
          <a:xfrm>
            <a:off x="2967038" y="2430463"/>
            <a:ext cx="93662" cy="88900"/>
          </a:xfrm>
          <a:custGeom>
            <a:avLst/>
            <a:gdLst>
              <a:gd name="T0" fmla="*/ 2147483647 w 59"/>
              <a:gd name="T1" fmla="*/ 2147483647 h 56"/>
              <a:gd name="T2" fmla="*/ 2147483647 w 59"/>
              <a:gd name="T3" fmla="*/ 2147483647 h 56"/>
              <a:gd name="T4" fmla="*/ 0 w 59"/>
              <a:gd name="T5" fmla="*/ 0 h 56"/>
              <a:gd name="T6" fmla="*/ 2147483647 w 59"/>
              <a:gd name="T7" fmla="*/ 2147483647 h 56"/>
              <a:gd name="T8" fmla="*/ 2147483647 w 59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6"/>
              <a:gd name="T17" fmla="*/ 59 w 59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6">
                <a:moveTo>
                  <a:pt x="59" y="3"/>
                </a:moveTo>
                <a:lnTo>
                  <a:pt x="26" y="56"/>
                </a:lnTo>
                <a:lnTo>
                  <a:pt x="0" y="0"/>
                </a:lnTo>
                <a:lnTo>
                  <a:pt x="28" y="30"/>
                </a:lnTo>
                <a:lnTo>
                  <a:pt x="59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55" name="Freeform 60"/>
          <p:cNvSpPr>
            <a:spLocks/>
          </p:cNvSpPr>
          <p:nvPr/>
        </p:nvSpPr>
        <p:spPr bwMode="auto">
          <a:xfrm>
            <a:off x="2930525" y="2376488"/>
            <a:ext cx="176213" cy="166687"/>
          </a:xfrm>
          <a:custGeom>
            <a:avLst/>
            <a:gdLst>
              <a:gd name="T0" fmla="*/ 2147483647 w 111"/>
              <a:gd name="T1" fmla="*/ 2147483647 h 105"/>
              <a:gd name="T2" fmla="*/ 2147483647 w 111"/>
              <a:gd name="T3" fmla="*/ 2147483647 h 105"/>
              <a:gd name="T4" fmla="*/ 2147483647 w 111"/>
              <a:gd name="T5" fmla="*/ 2147483647 h 105"/>
              <a:gd name="T6" fmla="*/ 2147483647 w 111"/>
              <a:gd name="T7" fmla="*/ 2147483647 h 105"/>
              <a:gd name="T8" fmla="*/ 2147483647 w 111"/>
              <a:gd name="T9" fmla="*/ 2147483647 h 105"/>
              <a:gd name="T10" fmla="*/ 2147483647 w 111"/>
              <a:gd name="T11" fmla="*/ 2147483647 h 105"/>
              <a:gd name="T12" fmla="*/ 2147483647 w 111"/>
              <a:gd name="T13" fmla="*/ 2147483647 h 105"/>
              <a:gd name="T14" fmla="*/ 2147483647 w 111"/>
              <a:gd name="T15" fmla="*/ 2147483647 h 105"/>
              <a:gd name="T16" fmla="*/ 2147483647 w 111"/>
              <a:gd name="T17" fmla="*/ 2147483647 h 105"/>
              <a:gd name="T18" fmla="*/ 2147483647 w 111"/>
              <a:gd name="T19" fmla="*/ 2147483647 h 105"/>
              <a:gd name="T20" fmla="*/ 2147483647 w 111"/>
              <a:gd name="T21" fmla="*/ 2147483647 h 105"/>
              <a:gd name="T22" fmla="*/ 0 w 111"/>
              <a:gd name="T23" fmla="*/ 0 h 105"/>
              <a:gd name="T24" fmla="*/ 2147483647 w 111"/>
              <a:gd name="T25" fmla="*/ 2147483647 h 105"/>
              <a:gd name="T26" fmla="*/ 2147483647 w 111"/>
              <a:gd name="T27" fmla="*/ 2147483647 h 105"/>
              <a:gd name="T28" fmla="*/ 2147483647 w 111"/>
              <a:gd name="T29" fmla="*/ 2147483647 h 1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1"/>
              <a:gd name="T46" fmla="*/ 0 h 105"/>
              <a:gd name="T47" fmla="*/ 111 w 111"/>
              <a:gd name="T48" fmla="*/ 105 h 10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1" h="105">
                <a:moveTo>
                  <a:pt x="86" y="42"/>
                </a:moveTo>
                <a:lnTo>
                  <a:pt x="76" y="34"/>
                </a:lnTo>
                <a:lnTo>
                  <a:pt x="43" y="87"/>
                </a:lnTo>
                <a:lnTo>
                  <a:pt x="56" y="88"/>
                </a:lnTo>
                <a:lnTo>
                  <a:pt x="30" y="32"/>
                </a:lnTo>
                <a:lnTo>
                  <a:pt x="18" y="38"/>
                </a:lnTo>
                <a:lnTo>
                  <a:pt x="51" y="73"/>
                </a:lnTo>
                <a:lnTo>
                  <a:pt x="86" y="42"/>
                </a:lnTo>
                <a:lnTo>
                  <a:pt x="111" y="3"/>
                </a:lnTo>
                <a:lnTo>
                  <a:pt x="46" y="59"/>
                </a:lnTo>
                <a:lnTo>
                  <a:pt x="56" y="59"/>
                </a:lnTo>
                <a:lnTo>
                  <a:pt x="0" y="0"/>
                </a:lnTo>
                <a:lnTo>
                  <a:pt x="48" y="105"/>
                </a:lnTo>
                <a:lnTo>
                  <a:pt x="111" y="3"/>
                </a:lnTo>
                <a:lnTo>
                  <a:pt x="86" y="4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56" name="Freeform 61"/>
          <p:cNvSpPr>
            <a:spLocks/>
          </p:cNvSpPr>
          <p:nvPr/>
        </p:nvSpPr>
        <p:spPr bwMode="auto">
          <a:xfrm>
            <a:off x="6543675" y="2771775"/>
            <a:ext cx="885825" cy="877888"/>
          </a:xfrm>
          <a:custGeom>
            <a:avLst/>
            <a:gdLst>
              <a:gd name="T0" fmla="*/ 2147483647 w 558"/>
              <a:gd name="T1" fmla="*/ 2147483647 h 553"/>
              <a:gd name="T2" fmla="*/ 2147483647 w 558"/>
              <a:gd name="T3" fmla="*/ 2147483647 h 553"/>
              <a:gd name="T4" fmla="*/ 2147483647 w 558"/>
              <a:gd name="T5" fmla="*/ 2147483647 h 553"/>
              <a:gd name="T6" fmla="*/ 2147483647 w 558"/>
              <a:gd name="T7" fmla="*/ 2147483647 h 553"/>
              <a:gd name="T8" fmla="*/ 2147483647 w 558"/>
              <a:gd name="T9" fmla="*/ 2147483647 h 553"/>
              <a:gd name="T10" fmla="*/ 2147483647 w 558"/>
              <a:gd name="T11" fmla="*/ 2147483647 h 553"/>
              <a:gd name="T12" fmla="*/ 2147483647 w 558"/>
              <a:gd name="T13" fmla="*/ 2147483647 h 553"/>
              <a:gd name="T14" fmla="*/ 2147483647 w 558"/>
              <a:gd name="T15" fmla="*/ 2147483647 h 553"/>
              <a:gd name="T16" fmla="*/ 2147483647 w 558"/>
              <a:gd name="T17" fmla="*/ 2147483647 h 553"/>
              <a:gd name="T18" fmla="*/ 2147483647 w 558"/>
              <a:gd name="T19" fmla="*/ 2147483647 h 553"/>
              <a:gd name="T20" fmla="*/ 2147483647 w 558"/>
              <a:gd name="T21" fmla="*/ 2147483647 h 553"/>
              <a:gd name="T22" fmla="*/ 2147483647 w 558"/>
              <a:gd name="T23" fmla="*/ 2147483647 h 553"/>
              <a:gd name="T24" fmla="*/ 2147483647 w 558"/>
              <a:gd name="T25" fmla="*/ 2147483647 h 553"/>
              <a:gd name="T26" fmla="*/ 2147483647 w 558"/>
              <a:gd name="T27" fmla="*/ 2147483647 h 553"/>
              <a:gd name="T28" fmla="*/ 2147483647 w 558"/>
              <a:gd name="T29" fmla="*/ 2147483647 h 553"/>
              <a:gd name="T30" fmla="*/ 2147483647 w 558"/>
              <a:gd name="T31" fmla="*/ 0 h 553"/>
              <a:gd name="T32" fmla="*/ 2147483647 w 558"/>
              <a:gd name="T33" fmla="*/ 2147483647 h 553"/>
              <a:gd name="T34" fmla="*/ 2147483647 w 558"/>
              <a:gd name="T35" fmla="*/ 2147483647 h 553"/>
              <a:gd name="T36" fmla="*/ 2147483647 w 558"/>
              <a:gd name="T37" fmla="*/ 2147483647 h 553"/>
              <a:gd name="T38" fmla="*/ 2147483647 w 558"/>
              <a:gd name="T39" fmla="*/ 2147483647 h 553"/>
              <a:gd name="T40" fmla="*/ 2147483647 w 558"/>
              <a:gd name="T41" fmla="*/ 2147483647 h 553"/>
              <a:gd name="T42" fmla="*/ 2147483647 w 558"/>
              <a:gd name="T43" fmla="*/ 2147483647 h 553"/>
              <a:gd name="T44" fmla="*/ 2147483647 w 558"/>
              <a:gd name="T45" fmla="*/ 2147483647 h 553"/>
              <a:gd name="T46" fmla="*/ 2147483647 w 558"/>
              <a:gd name="T47" fmla="*/ 2147483647 h 553"/>
              <a:gd name="T48" fmla="*/ 2147483647 w 558"/>
              <a:gd name="T49" fmla="*/ 2147483647 h 553"/>
              <a:gd name="T50" fmla="*/ 2147483647 w 558"/>
              <a:gd name="T51" fmla="*/ 2147483647 h 553"/>
              <a:gd name="T52" fmla="*/ 2147483647 w 558"/>
              <a:gd name="T53" fmla="*/ 2147483647 h 553"/>
              <a:gd name="T54" fmla="*/ 2147483647 w 558"/>
              <a:gd name="T55" fmla="*/ 2147483647 h 553"/>
              <a:gd name="T56" fmla="*/ 2147483647 w 558"/>
              <a:gd name="T57" fmla="*/ 2147483647 h 553"/>
              <a:gd name="T58" fmla="*/ 2147483647 w 558"/>
              <a:gd name="T59" fmla="*/ 2147483647 h 553"/>
              <a:gd name="T60" fmla="*/ 2147483647 w 558"/>
              <a:gd name="T61" fmla="*/ 2147483647 h 553"/>
              <a:gd name="T62" fmla="*/ 0 w 558"/>
              <a:gd name="T63" fmla="*/ 2147483647 h 55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58"/>
              <a:gd name="T97" fmla="*/ 0 h 553"/>
              <a:gd name="T98" fmla="*/ 558 w 558"/>
              <a:gd name="T99" fmla="*/ 553 h 55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58" h="553">
                <a:moveTo>
                  <a:pt x="0" y="553"/>
                </a:moveTo>
                <a:lnTo>
                  <a:pt x="29" y="552"/>
                </a:lnTo>
                <a:lnTo>
                  <a:pt x="58" y="549"/>
                </a:lnTo>
                <a:lnTo>
                  <a:pt x="85" y="546"/>
                </a:lnTo>
                <a:lnTo>
                  <a:pt x="113" y="542"/>
                </a:lnTo>
                <a:lnTo>
                  <a:pt x="140" y="535"/>
                </a:lnTo>
                <a:lnTo>
                  <a:pt x="167" y="528"/>
                </a:lnTo>
                <a:lnTo>
                  <a:pt x="193" y="520"/>
                </a:lnTo>
                <a:lnTo>
                  <a:pt x="217" y="509"/>
                </a:lnTo>
                <a:lnTo>
                  <a:pt x="243" y="498"/>
                </a:lnTo>
                <a:lnTo>
                  <a:pt x="267" y="485"/>
                </a:lnTo>
                <a:lnTo>
                  <a:pt x="290" y="472"/>
                </a:lnTo>
                <a:lnTo>
                  <a:pt x="312" y="458"/>
                </a:lnTo>
                <a:lnTo>
                  <a:pt x="335" y="444"/>
                </a:lnTo>
                <a:lnTo>
                  <a:pt x="356" y="426"/>
                </a:lnTo>
                <a:lnTo>
                  <a:pt x="376" y="408"/>
                </a:lnTo>
                <a:lnTo>
                  <a:pt x="394" y="391"/>
                </a:lnTo>
                <a:lnTo>
                  <a:pt x="413" y="372"/>
                </a:lnTo>
                <a:lnTo>
                  <a:pt x="432" y="352"/>
                </a:lnTo>
                <a:lnTo>
                  <a:pt x="448" y="330"/>
                </a:lnTo>
                <a:lnTo>
                  <a:pt x="464" y="309"/>
                </a:lnTo>
                <a:lnTo>
                  <a:pt x="478" y="287"/>
                </a:lnTo>
                <a:lnTo>
                  <a:pt x="490" y="264"/>
                </a:lnTo>
                <a:lnTo>
                  <a:pt x="502" y="241"/>
                </a:lnTo>
                <a:lnTo>
                  <a:pt x="515" y="215"/>
                </a:lnTo>
                <a:lnTo>
                  <a:pt x="534" y="164"/>
                </a:lnTo>
                <a:lnTo>
                  <a:pt x="541" y="138"/>
                </a:lnTo>
                <a:lnTo>
                  <a:pt x="547" y="111"/>
                </a:lnTo>
                <a:lnTo>
                  <a:pt x="551" y="84"/>
                </a:lnTo>
                <a:lnTo>
                  <a:pt x="555" y="56"/>
                </a:lnTo>
                <a:lnTo>
                  <a:pt x="557" y="28"/>
                </a:lnTo>
                <a:lnTo>
                  <a:pt x="558" y="0"/>
                </a:lnTo>
                <a:lnTo>
                  <a:pt x="544" y="0"/>
                </a:lnTo>
                <a:lnTo>
                  <a:pt x="543" y="28"/>
                </a:lnTo>
                <a:lnTo>
                  <a:pt x="541" y="54"/>
                </a:lnTo>
                <a:lnTo>
                  <a:pt x="537" y="82"/>
                </a:lnTo>
                <a:lnTo>
                  <a:pt x="533" y="109"/>
                </a:lnTo>
                <a:lnTo>
                  <a:pt x="527" y="136"/>
                </a:lnTo>
                <a:lnTo>
                  <a:pt x="520" y="160"/>
                </a:lnTo>
                <a:lnTo>
                  <a:pt x="501" y="211"/>
                </a:lnTo>
                <a:lnTo>
                  <a:pt x="490" y="234"/>
                </a:lnTo>
                <a:lnTo>
                  <a:pt x="479" y="257"/>
                </a:lnTo>
                <a:lnTo>
                  <a:pt x="466" y="280"/>
                </a:lnTo>
                <a:lnTo>
                  <a:pt x="452" y="302"/>
                </a:lnTo>
                <a:lnTo>
                  <a:pt x="437" y="323"/>
                </a:lnTo>
                <a:lnTo>
                  <a:pt x="420" y="343"/>
                </a:lnTo>
                <a:lnTo>
                  <a:pt x="404" y="363"/>
                </a:lnTo>
                <a:lnTo>
                  <a:pt x="385" y="382"/>
                </a:lnTo>
                <a:lnTo>
                  <a:pt x="366" y="399"/>
                </a:lnTo>
                <a:lnTo>
                  <a:pt x="346" y="417"/>
                </a:lnTo>
                <a:lnTo>
                  <a:pt x="325" y="432"/>
                </a:lnTo>
                <a:lnTo>
                  <a:pt x="305" y="447"/>
                </a:lnTo>
                <a:lnTo>
                  <a:pt x="283" y="461"/>
                </a:lnTo>
                <a:lnTo>
                  <a:pt x="260" y="474"/>
                </a:lnTo>
                <a:lnTo>
                  <a:pt x="236" y="487"/>
                </a:lnTo>
                <a:lnTo>
                  <a:pt x="213" y="498"/>
                </a:lnTo>
                <a:lnTo>
                  <a:pt x="188" y="506"/>
                </a:lnTo>
                <a:lnTo>
                  <a:pt x="162" y="515"/>
                </a:lnTo>
                <a:lnTo>
                  <a:pt x="135" y="522"/>
                </a:lnTo>
                <a:lnTo>
                  <a:pt x="111" y="528"/>
                </a:lnTo>
                <a:lnTo>
                  <a:pt x="82" y="533"/>
                </a:lnTo>
                <a:lnTo>
                  <a:pt x="56" y="536"/>
                </a:lnTo>
                <a:lnTo>
                  <a:pt x="29" y="538"/>
                </a:lnTo>
                <a:lnTo>
                  <a:pt x="0" y="539"/>
                </a:lnTo>
                <a:lnTo>
                  <a:pt x="0" y="5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57" name="Freeform 62"/>
          <p:cNvSpPr>
            <a:spLocks/>
          </p:cNvSpPr>
          <p:nvPr/>
        </p:nvSpPr>
        <p:spPr bwMode="auto">
          <a:xfrm>
            <a:off x="7367588" y="2771775"/>
            <a:ext cx="92075" cy="90488"/>
          </a:xfrm>
          <a:custGeom>
            <a:avLst/>
            <a:gdLst>
              <a:gd name="T0" fmla="*/ 0 w 58"/>
              <a:gd name="T1" fmla="*/ 2147483647 h 57"/>
              <a:gd name="T2" fmla="*/ 2147483647 w 58"/>
              <a:gd name="T3" fmla="*/ 0 h 57"/>
              <a:gd name="T4" fmla="*/ 2147483647 w 58"/>
              <a:gd name="T5" fmla="*/ 2147483647 h 57"/>
              <a:gd name="T6" fmla="*/ 2147483647 w 58"/>
              <a:gd name="T7" fmla="*/ 2147483647 h 57"/>
              <a:gd name="T8" fmla="*/ 0 w 58"/>
              <a:gd name="T9" fmla="*/ 2147483647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57"/>
              <a:gd name="T17" fmla="*/ 58 w 58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57">
                <a:moveTo>
                  <a:pt x="0" y="54"/>
                </a:moveTo>
                <a:lnTo>
                  <a:pt x="32" y="0"/>
                </a:lnTo>
                <a:lnTo>
                  <a:pt x="58" y="57"/>
                </a:lnTo>
                <a:lnTo>
                  <a:pt x="30" y="28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58" name="Freeform 63"/>
          <p:cNvSpPr>
            <a:spLocks/>
          </p:cNvSpPr>
          <p:nvPr/>
        </p:nvSpPr>
        <p:spPr bwMode="auto">
          <a:xfrm>
            <a:off x="7321550" y="2749550"/>
            <a:ext cx="174625" cy="166688"/>
          </a:xfrm>
          <a:custGeom>
            <a:avLst/>
            <a:gdLst>
              <a:gd name="T0" fmla="*/ 2147483647 w 110"/>
              <a:gd name="T1" fmla="*/ 2147483647 h 105"/>
              <a:gd name="T2" fmla="*/ 2147483647 w 110"/>
              <a:gd name="T3" fmla="*/ 2147483647 h 105"/>
              <a:gd name="T4" fmla="*/ 2147483647 w 110"/>
              <a:gd name="T5" fmla="*/ 2147483647 h 105"/>
              <a:gd name="T6" fmla="*/ 2147483647 w 110"/>
              <a:gd name="T7" fmla="*/ 2147483647 h 105"/>
              <a:gd name="T8" fmla="*/ 2147483647 w 110"/>
              <a:gd name="T9" fmla="*/ 2147483647 h 105"/>
              <a:gd name="T10" fmla="*/ 2147483647 w 110"/>
              <a:gd name="T11" fmla="*/ 2147483647 h 105"/>
              <a:gd name="T12" fmla="*/ 2147483647 w 110"/>
              <a:gd name="T13" fmla="*/ 2147483647 h 105"/>
              <a:gd name="T14" fmla="*/ 2147483647 w 110"/>
              <a:gd name="T15" fmla="*/ 2147483647 h 105"/>
              <a:gd name="T16" fmla="*/ 0 w 110"/>
              <a:gd name="T17" fmla="*/ 2147483647 h 105"/>
              <a:gd name="T18" fmla="*/ 2147483647 w 110"/>
              <a:gd name="T19" fmla="*/ 2147483647 h 105"/>
              <a:gd name="T20" fmla="*/ 2147483647 w 110"/>
              <a:gd name="T21" fmla="*/ 2147483647 h 105"/>
              <a:gd name="T22" fmla="*/ 2147483647 w 110"/>
              <a:gd name="T23" fmla="*/ 2147483647 h 105"/>
              <a:gd name="T24" fmla="*/ 2147483647 w 110"/>
              <a:gd name="T25" fmla="*/ 0 h 105"/>
              <a:gd name="T26" fmla="*/ 0 w 110"/>
              <a:gd name="T27" fmla="*/ 2147483647 h 105"/>
              <a:gd name="T28" fmla="*/ 2147483647 w 110"/>
              <a:gd name="T29" fmla="*/ 2147483647 h 1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0"/>
              <a:gd name="T46" fmla="*/ 0 h 105"/>
              <a:gd name="T47" fmla="*/ 110 w 110"/>
              <a:gd name="T48" fmla="*/ 105 h 10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0" h="105">
                <a:moveTo>
                  <a:pt x="24" y="64"/>
                </a:moveTo>
                <a:lnTo>
                  <a:pt x="34" y="71"/>
                </a:lnTo>
                <a:lnTo>
                  <a:pt x="67" y="17"/>
                </a:lnTo>
                <a:lnTo>
                  <a:pt x="54" y="16"/>
                </a:lnTo>
                <a:lnTo>
                  <a:pt x="80" y="74"/>
                </a:lnTo>
                <a:lnTo>
                  <a:pt x="92" y="67"/>
                </a:lnTo>
                <a:lnTo>
                  <a:pt x="59" y="33"/>
                </a:lnTo>
                <a:lnTo>
                  <a:pt x="24" y="64"/>
                </a:lnTo>
                <a:lnTo>
                  <a:pt x="0" y="102"/>
                </a:lnTo>
                <a:lnTo>
                  <a:pt x="64" y="46"/>
                </a:lnTo>
                <a:lnTo>
                  <a:pt x="54" y="46"/>
                </a:lnTo>
                <a:lnTo>
                  <a:pt x="110" y="105"/>
                </a:lnTo>
                <a:lnTo>
                  <a:pt x="63" y="0"/>
                </a:lnTo>
                <a:lnTo>
                  <a:pt x="0" y="102"/>
                </a:lnTo>
                <a:lnTo>
                  <a:pt x="24" y="6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59" name="Freeform 64"/>
          <p:cNvSpPr>
            <a:spLocks/>
          </p:cNvSpPr>
          <p:nvPr/>
        </p:nvSpPr>
        <p:spPr bwMode="auto">
          <a:xfrm>
            <a:off x="2978150" y="2803525"/>
            <a:ext cx="935038" cy="835025"/>
          </a:xfrm>
          <a:custGeom>
            <a:avLst/>
            <a:gdLst>
              <a:gd name="T0" fmla="*/ 0 w 589"/>
              <a:gd name="T1" fmla="*/ 0 h 526"/>
              <a:gd name="T2" fmla="*/ 0 w 589"/>
              <a:gd name="T3" fmla="*/ 2147483647 h 526"/>
              <a:gd name="T4" fmla="*/ 2147483647 w 589"/>
              <a:gd name="T5" fmla="*/ 2147483647 h 526"/>
              <a:gd name="T6" fmla="*/ 2147483647 w 589"/>
              <a:gd name="T7" fmla="*/ 2147483647 h 526"/>
              <a:gd name="T8" fmla="*/ 2147483647 w 589"/>
              <a:gd name="T9" fmla="*/ 2147483647 h 526"/>
              <a:gd name="T10" fmla="*/ 2147483647 w 589"/>
              <a:gd name="T11" fmla="*/ 2147483647 h 526"/>
              <a:gd name="T12" fmla="*/ 2147483647 w 589"/>
              <a:gd name="T13" fmla="*/ 2147483647 h 526"/>
              <a:gd name="T14" fmla="*/ 2147483647 w 589"/>
              <a:gd name="T15" fmla="*/ 2147483647 h 526"/>
              <a:gd name="T16" fmla="*/ 2147483647 w 589"/>
              <a:gd name="T17" fmla="*/ 2147483647 h 526"/>
              <a:gd name="T18" fmla="*/ 2147483647 w 589"/>
              <a:gd name="T19" fmla="*/ 2147483647 h 526"/>
              <a:gd name="T20" fmla="*/ 2147483647 w 589"/>
              <a:gd name="T21" fmla="*/ 2147483647 h 526"/>
              <a:gd name="T22" fmla="*/ 2147483647 w 589"/>
              <a:gd name="T23" fmla="*/ 2147483647 h 526"/>
              <a:gd name="T24" fmla="*/ 2147483647 w 589"/>
              <a:gd name="T25" fmla="*/ 2147483647 h 526"/>
              <a:gd name="T26" fmla="*/ 2147483647 w 589"/>
              <a:gd name="T27" fmla="*/ 2147483647 h 526"/>
              <a:gd name="T28" fmla="*/ 2147483647 w 589"/>
              <a:gd name="T29" fmla="*/ 2147483647 h 526"/>
              <a:gd name="T30" fmla="*/ 2147483647 w 589"/>
              <a:gd name="T31" fmla="*/ 2147483647 h 526"/>
              <a:gd name="T32" fmla="*/ 2147483647 w 589"/>
              <a:gd name="T33" fmla="*/ 2147483647 h 526"/>
              <a:gd name="T34" fmla="*/ 2147483647 w 589"/>
              <a:gd name="T35" fmla="*/ 2147483647 h 526"/>
              <a:gd name="T36" fmla="*/ 2147483647 w 589"/>
              <a:gd name="T37" fmla="*/ 2147483647 h 526"/>
              <a:gd name="T38" fmla="*/ 2147483647 w 589"/>
              <a:gd name="T39" fmla="*/ 2147483647 h 526"/>
              <a:gd name="T40" fmla="*/ 2147483647 w 589"/>
              <a:gd name="T41" fmla="*/ 2147483647 h 526"/>
              <a:gd name="T42" fmla="*/ 2147483647 w 589"/>
              <a:gd name="T43" fmla="*/ 2147483647 h 526"/>
              <a:gd name="T44" fmla="*/ 2147483647 w 589"/>
              <a:gd name="T45" fmla="*/ 2147483647 h 526"/>
              <a:gd name="T46" fmla="*/ 2147483647 w 589"/>
              <a:gd name="T47" fmla="*/ 2147483647 h 526"/>
              <a:gd name="T48" fmla="*/ 2147483647 w 589"/>
              <a:gd name="T49" fmla="*/ 2147483647 h 526"/>
              <a:gd name="T50" fmla="*/ 2147483647 w 589"/>
              <a:gd name="T51" fmla="*/ 2147483647 h 526"/>
              <a:gd name="T52" fmla="*/ 2147483647 w 589"/>
              <a:gd name="T53" fmla="*/ 2147483647 h 526"/>
              <a:gd name="T54" fmla="*/ 2147483647 w 589"/>
              <a:gd name="T55" fmla="*/ 2147483647 h 526"/>
              <a:gd name="T56" fmla="*/ 2147483647 w 589"/>
              <a:gd name="T57" fmla="*/ 2147483647 h 526"/>
              <a:gd name="T58" fmla="*/ 2147483647 w 589"/>
              <a:gd name="T59" fmla="*/ 2147483647 h 526"/>
              <a:gd name="T60" fmla="*/ 2147483647 w 589"/>
              <a:gd name="T61" fmla="*/ 2147483647 h 526"/>
              <a:gd name="T62" fmla="*/ 2147483647 w 589"/>
              <a:gd name="T63" fmla="*/ 2147483647 h 526"/>
              <a:gd name="T64" fmla="*/ 2147483647 w 589"/>
              <a:gd name="T65" fmla="*/ 2147483647 h 526"/>
              <a:gd name="T66" fmla="*/ 2147483647 w 589"/>
              <a:gd name="T67" fmla="*/ 2147483647 h 526"/>
              <a:gd name="T68" fmla="*/ 2147483647 w 589"/>
              <a:gd name="T69" fmla="*/ 2147483647 h 526"/>
              <a:gd name="T70" fmla="*/ 2147483647 w 589"/>
              <a:gd name="T71" fmla="*/ 2147483647 h 526"/>
              <a:gd name="T72" fmla="*/ 2147483647 w 589"/>
              <a:gd name="T73" fmla="*/ 2147483647 h 526"/>
              <a:gd name="T74" fmla="*/ 2147483647 w 589"/>
              <a:gd name="T75" fmla="*/ 2147483647 h 526"/>
              <a:gd name="T76" fmla="*/ 2147483647 w 589"/>
              <a:gd name="T77" fmla="*/ 2147483647 h 526"/>
              <a:gd name="T78" fmla="*/ 2147483647 w 589"/>
              <a:gd name="T79" fmla="*/ 2147483647 h 526"/>
              <a:gd name="T80" fmla="*/ 2147483647 w 589"/>
              <a:gd name="T81" fmla="*/ 2147483647 h 526"/>
              <a:gd name="T82" fmla="*/ 2147483647 w 589"/>
              <a:gd name="T83" fmla="*/ 2147483647 h 526"/>
              <a:gd name="T84" fmla="*/ 2147483647 w 589"/>
              <a:gd name="T85" fmla="*/ 2147483647 h 526"/>
              <a:gd name="T86" fmla="*/ 2147483647 w 589"/>
              <a:gd name="T87" fmla="*/ 2147483647 h 526"/>
              <a:gd name="T88" fmla="*/ 2147483647 w 589"/>
              <a:gd name="T89" fmla="*/ 2147483647 h 526"/>
              <a:gd name="T90" fmla="*/ 2147483647 w 589"/>
              <a:gd name="T91" fmla="*/ 2147483647 h 526"/>
              <a:gd name="T92" fmla="*/ 2147483647 w 589"/>
              <a:gd name="T93" fmla="*/ 2147483647 h 526"/>
              <a:gd name="T94" fmla="*/ 2147483647 w 589"/>
              <a:gd name="T95" fmla="*/ 2147483647 h 526"/>
              <a:gd name="T96" fmla="*/ 2147483647 w 589"/>
              <a:gd name="T97" fmla="*/ 2147483647 h 526"/>
              <a:gd name="T98" fmla="*/ 2147483647 w 589"/>
              <a:gd name="T99" fmla="*/ 2147483647 h 526"/>
              <a:gd name="T100" fmla="*/ 2147483647 w 589"/>
              <a:gd name="T101" fmla="*/ 2147483647 h 526"/>
              <a:gd name="T102" fmla="*/ 2147483647 w 589"/>
              <a:gd name="T103" fmla="*/ 2147483647 h 526"/>
              <a:gd name="T104" fmla="*/ 2147483647 w 589"/>
              <a:gd name="T105" fmla="*/ 2147483647 h 526"/>
              <a:gd name="T106" fmla="*/ 2147483647 w 589"/>
              <a:gd name="T107" fmla="*/ 2147483647 h 526"/>
              <a:gd name="T108" fmla="*/ 2147483647 w 589"/>
              <a:gd name="T109" fmla="*/ 2147483647 h 526"/>
              <a:gd name="T110" fmla="*/ 2147483647 w 589"/>
              <a:gd name="T111" fmla="*/ 2147483647 h 526"/>
              <a:gd name="T112" fmla="*/ 2147483647 w 589"/>
              <a:gd name="T113" fmla="*/ 2147483647 h 526"/>
              <a:gd name="T114" fmla="*/ 2147483647 w 589"/>
              <a:gd name="T115" fmla="*/ 2147483647 h 526"/>
              <a:gd name="T116" fmla="*/ 2147483647 w 589"/>
              <a:gd name="T117" fmla="*/ 2147483647 h 526"/>
              <a:gd name="T118" fmla="*/ 2147483647 w 589"/>
              <a:gd name="T119" fmla="*/ 2147483647 h 526"/>
              <a:gd name="T120" fmla="*/ 2147483647 w 589"/>
              <a:gd name="T121" fmla="*/ 2147483647 h 526"/>
              <a:gd name="T122" fmla="*/ 2147483647 w 589"/>
              <a:gd name="T123" fmla="*/ 0 h 526"/>
              <a:gd name="T124" fmla="*/ 0 w 589"/>
              <a:gd name="T125" fmla="*/ 0 h 5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89"/>
              <a:gd name="T190" fmla="*/ 0 h 526"/>
              <a:gd name="T191" fmla="*/ 589 w 589"/>
              <a:gd name="T192" fmla="*/ 526 h 52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89" h="526">
                <a:moveTo>
                  <a:pt x="0" y="0"/>
                </a:moveTo>
                <a:lnTo>
                  <a:pt x="0" y="26"/>
                </a:lnTo>
                <a:lnTo>
                  <a:pt x="2" y="54"/>
                </a:lnTo>
                <a:lnTo>
                  <a:pt x="6" y="79"/>
                </a:lnTo>
                <a:lnTo>
                  <a:pt x="12" y="106"/>
                </a:lnTo>
                <a:lnTo>
                  <a:pt x="18" y="131"/>
                </a:lnTo>
                <a:lnTo>
                  <a:pt x="26" y="157"/>
                </a:lnTo>
                <a:lnTo>
                  <a:pt x="35" y="181"/>
                </a:lnTo>
                <a:lnTo>
                  <a:pt x="47" y="204"/>
                </a:lnTo>
                <a:lnTo>
                  <a:pt x="59" y="228"/>
                </a:lnTo>
                <a:lnTo>
                  <a:pt x="72" y="250"/>
                </a:lnTo>
                <a:lnTo>
                  <a:pt x="86" y="272"/>
                </a:lnTo>
                <a:lnTo>
                  <a:pt x="100" y="293"/>
                </a:lnTo>
                <a:lnTo>
                  <a:pt x="116" y="315"/>
                </a:lnTo>
                <a:lnTo>
                  <a:pt x="135" y="334"/>
                </a:lnTo>
                <a:lnTo>
                  <a:pt x="172" y="372"/>
                </a:lnTo>
                <a:lnTo>
                  <a:pt x="192" y="389"/>
                </a:lnTo>
                <a:lnTo>
                  <a:pt x="213" y="406"/>
                </a:lnTo>
                <a:lnTo>
                  <a:pt x="237" y="421"/>
                </a:lnTo>
                <a:lnTo>
                  <a:pt x="259" y="436"/>
                </a:lnTo>
                <a:lnTo>
                  <a:pt x="284" y="450"/>
                </a:lnTo>
                <a:lnTo>
                  <a:pt x="307" y="462"/>
                </a:lnTo>
                <a:lnTo>
                  <a:pt x="360" y="485"/>
                </a:lnTo>
                <a:lnTo>
                  <a:pt x="386" y="494"/>
                </a:lnTo>
                <a:lnTo>
                  <a:pt x="413" y="503"/>
                </a:lnTo>
                <a:lnTo>
                  <a:pt x="442" y="510"/>
                </a:lnTo>
                <a:lnTo>
                  <a:pt x="470" y="515"/>
                </a:lnTo>
                <a:lnTo>
                  <a:pt x="498" y="519"/>
                </a:lnTo>
                <a:lnTo>
                  <a:pt x="528" y="523"/>
                </a:lnTo>
                <a:lnTo>
                  <a:pt x="558" y="525"/>
                </a:lnTo>
                <a:lnTo>
                  <a:pt x="589" y="526"/>
                </a:lnTo>
                <a:lnTo>
                  <a:pt x="589" y="513"/>
                </a:lnTo>
                <a:lnTo>
                  <a:pt x="558" y="512"/>
                </a:lnTo>
                <a:lnTo>
                  <a:pt x="530" y="510"/>
                </a:lnTo>
                <a:lnTo>
                  <a:pt x="501" y="506"/>
                </a:lnTo>
                <a:lnTo>
                  <a:pt x="473" y="502"/>
                </a:lnTo>
                <a:lnTo>
                  <a:pt x="444" y="496"/>
                </a:lnTo>
                <a:lnTo>
                  <a:pt x="417" y="490"/>
                </a:lnTo>
                <a:lnTo>
                  <a:pt x="390" y="481"/>
                </a:lnTo>
                <a:lnTo>
                  <a:pt x="365" y="472"/>
                </a:lnTo>
                <a:lnTo>
                  <a:pt x="314" y="451"/>
                </a:lnTo>
                <a:lnTo>
                  <a:pt x="291" y="439"/>
                </a:lnTo>
                <a:lnTo>
                  <a:pt x="266" y="425"/>
                </a:lnTo>
                <a:lnTo>
                  <a:pt x="244" y="410"/>
                </a:lnTo>
                <a:lnTo>
                  <a:pt x="223" y="395"/>
                </a:lnTo>
                <a:lnTo>
                  <a:pt x="202" y="378"/>
                </a:lnTo>
                <a:lnTo>
                  <a:pt x="182" y="363"/>
                </a:lnTo>
                <a:lnTo>
                  <a:pt x="144" y="325"/>
                </a:lnTo>
                <a:lnTo>
                  <a:pt x="128" y="307"/>
                </a:lnTo>
                <a:lnTo>
                  <a:pt x="111" y="287"/>
                </a:lnTo>
                <a:lnTo>
                  <a:pt x="97" y="266"/>
                </a:lnTo>
                <a:lnTo>
                  <a:pt x="83" y="244"/>
                </a:lnTo>
                <a:lnTo>
                  <a:pt x="70" y="222"/>
                </a:lnTo>
                <a:lnTo>
                  <a:pt x="59" y="200"/>
                </a:lnTo>
                <a:lnTo>
                  <a:pt x="49" y="176"/>
                </a:lnTo>
                <a:lnTo>
                  <a:pt x="40" y="152"/>
                </a:lnTo>
                <a:lnTo>
                  <a:pt x="32" y="127"/>
                </a:lnTo>
                <a:lnTo>
                  <a:pt x="26" y="104"/>
                </a:lnTo>
                <a:lnTo>
                  <a:pt x="20" y="77"/>
                </a:lnTo>
                <a:lnTo>
                  <a:pt x="16" y="52"/>
                </a:lnTo>
                <a:lnTo>
                  <a:pt x="14" y="26"/>
                </a:lnTo>
                <a:lnTo>
                  <a:pt x="1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60" name="Freeform 65"/>
          <p:cNvSpPr>
            <a:spLocks/>
          </p:cNvSpPr>
          <p:nvPr/>
        </p:nvSpPr>
        <p:spPr bwMode="auto">
          <a:xfrm>
            <a:off x="3816350" y="3579813"/>
            <a:ext cx="96838" cy="87312"/>
          </a:xfrm>
          <a:custGeom>
            <a:avLst/>
            <a:gdLst>
              <a:gd name="T0" fmla="*/ 2147483647 w 61"/>
              <a:gd name="T1" fmla="*/ 0 h 55"/>
              <a:gd name="T2" fmla="*/ 2147483647 w 61"/>
              <a:gd name="T3" fmla="*/ 2147483647 h 55"/>
              <a:gd name="T4" fmla="*/ 0 w 61"/>
              <a:gd name="T5" fmla="*/ 2147483647 h 55"/>
              <a:gd name="T6" fmla="*/ 2147483647 w 61"/>
              <a:gd name="T7" fmla="*/ 2147483647 h 55"/>
              <a:gd name="T8" fmla="*/ 2147483647 w 61"/>
              <a:gd name="T9" fmla="*/ 0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"/>
              <a:gd name="T16" fmla="*/ 0 h 55"/>
              <a:gd name="T17" fmla="*/ 61 w 61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" h="55">
                <a:moveTo>
                  <a:pt x="4" y="0"/>
                </a:moveTo>
                <a:lnTo>
                  <a:pt x="61" y="30"/>
                </a:lnTo>
                <a:lnTo>
                  <a:pt x="0" y="55"/>
                </a:lnTo>
                <a:lnTo>
                  <a:pt x="31" y="28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61" name="Freeform 66"/>
          <p:cNvSpPr>
            <a:spLocks/>
          </p:cNvSpPr>
          <p:nvPr/>
        </p:nvSpPr>
        <p:spPr bwMode="auto">
          <a:xfrm>
            <a:off x="3759200" y="3538538"/>
            <a:ext cx="177800" cy="161925"/>
          </a:xfrm>
          <a:custGeom>
            <a:avLst/>
            <a:gdLst>
              <a:gd name="T0" fmla="*/ 2147483647 w 112"/>
              <a:gd name="T1" fmla="*/ 2147483647 h 102"/>
              <a:gd name="T2" fmla="*/ 2147483647 w 112"/>
              <a:gd name="T3" fmla="*/ 2147483647 h 102"/>
              <a:gd name="T4" fmla="*/ 2147483647 w 112"/>
              <a:gd name="T5" fmla="*/ 2147483647 h 102"/>
              <a:gd name="T6" fmla="*/ 2147483647 w 112"/>
              <a:gd name="T7" fmla="*/ 2147483647 h 102"/>
              <a:gd name="T8" fmla="*/ 2147483647 w 112"/>
              <a:gd name="T9" fmla="*/ 2147483647 h 102"/>
              <a:gd name="T10" fmla="*/ 2147483647 w 112"/>
              <a:gd name="T11" fmla="*/ 2147483647 h 102"/>
              <a:gd name="T12" fmla="*/ 2147483647 w 112"/>
              <a:gd name="T13" fmla="*/ 2147483647 h 102"/>
              <a:gd name="T14" fmla="*/ 2147483647 w 112"/>
              <a:gd name="T15" fmla="*/ 2147483647 h 102"/>
              <a:gd name="T16" fmla="*/ 2147483647 w 112"/>
              <a:gd name="T17" fmla="*/ 0 h 102"/>
              <a:gd name="T18" fmla="*/ 2147483647 w 112"/>
              <a:gd name="T19" fmla="*/ 2147483647 h 102"/>
              <a:gd name="T20" fmla="*/ 2147483647 w 112"/>
              <a:gd name="T21" fmla="*/ 2147483647 h 102"/>
              <a:gd name="T22" fmla="*/ 0 w 112"/>
              <a:gd name="T23" fmla="*/ 2147483647 h 102"/>
              <a:gd name="T24" fmla="*/ 2147483647 w 112"/>
              <a:gd name="T25" fmla="*/ 2147483647 h 102"/>
              <a:gd name="T26" fmla="*/ 2147483647 w 112"/>
              <a:gd name="T27" fmla="*/ 0 h 102"/>
              <a:gd name="T28" fmla="*/ 2147483647 w 112"/>
              <a:gd name="T29" fmla="*/ 2147483647 h 10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2"/>
              <a:gd name="T46" fmla="*/ 0 h 102"/>
              <a:gd name="T47" fmla="*/ 112 w 112"/>
              <a:gd name="T48" fmla="*/ 102 h 10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2" h="102">
                <a:moveTo>
                  <a:pt x="45" y="21"/>
                </a:moveTo>
                <a:lnTo>
                  <a:pt x="37" y="31"/>
                </a:lnTo>
                <a:lnTo>
                  <a:pt x="93" y="62"/>
                </a:lnTo>
                <a:lnTo>
                  <a:pt x="94" y="50"/>
                </a:lnTo>
                <a:lnTo>
                  <a:pt x="33" y="74"/>
                </a:lnTo>
                <a:lnTo>
                  <a:pt x="40" y="85"/>
                </a:lnTo>
                <a:lnTo>
                  <a:pt x="77" y="54"/>
                </a:lnTo>
                <a:lnTo>
                  <a:pt x="45" y="21"/>
                </a:lnTo>
                <a:lnTo>
                  <a:pt x="6" y="0"/>
                </a:lnTo>
                <a:lnTo>
                  <a:pt x="63" y="59"/>
                </a:lnTo>
                <a:lnTo>
                  <a:pt x="63" y="50"/>
                </a:lnTo>
                <a:lnTo>
                  <a:pt x="0" y="102"/>
                </a:lnTo>
                <a:lnTo>
                  <a:pt x="112" y="58"/>
                </a:lnTo>
                <a:lnTo>
                  <a:pt x="6" y="0"/>
                </a:lnTo>
                <a:lnTo>
                  <a:pt x="45" y="2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62" name="Freeform 67"/>
          <p:cNvSpPr>
            <a:spLocks/>
          </p:cNvSpPr>
          <p:nvPr/>
        </p:nvSpPr>
        <p:spPr bwMode="auto">
          <a:xfrm>
            <a:off x="6521450" y="1641475"/>
            <a:ext cx="885825" cy="889000"/>
          </a:xfrm>
          <a:custGeom>
            <a:avLst/>
            <a:gdLst>
              <a:gd name="T0" fmla="*/ 2147483647 w 558"/>
              <a:gd name="T1" fmla="*/ 2147483647 h 560"/>
              <a:gd name="T2" fmla="*/ 2147483647 w 558"/>
              <a:gd name="T3" fmla="*/ 2147483647 h 560"/>
              <a:gd name="T4" fmla="*/ 2147483647 w 558"/>
              <a:gd name="T5" fmla="*/ 2147483647 h 560"/>
              <a:gd name="T6" fmla="*/ 2147483647 w 558"/>
              <a:gd name="T7" fmla="*/ 2147483647 h 560"/>
              <a:gd name="T8" fmla="*/ 2147483647 w 558"/>
              <a:gd name="T9" fmla="*/ 2147483647 h 560"/>
              <a:gd name="T10" fmla="*/ 2147483647 w 558"/>
              <a:gd name="T11" fmla="*/ 2147483647 h 560"/>
              <a:gd name="T12" fmla="*/ 2147483647 w 558"/>
              <a:gd name="T13" fmla="*/ 2147483647 h 560"/>
              <a:gd name="T14" fmla="*/ 2147483647 w 558"/>
              <a:gd name="T15" fmla="*/ 2147483647 h 560"/>
              <a:gd name="T16" fmla="*/ 2147483647 w 558"/>
              <a:gd name="T17" fmla="*/ 2147483647 h 560"/>
              <a:gd name="T18" fmla="*/ 2147483647 w 558"/>
              <a:gd name="T19" fmla="*/ 2147483647 h 560"/>
              <a:gd name="T20" fmla="*/ 2147483647 w 558"/>
              <a:gd name="T21" fmla="*/ 2147483647 h 560"/>
              <a:gd name="T22" fmla="*/ 2147483647 w 558"/>
              <a:gd name="T23" fmla="*/ 2147483647 h 560"/>
              <a:gd name="T24" fmla="*/ 2147483647 w 558"/>
              <a:gd name="T25" fmla="*/ 2147483647 h 560"/>
              <a:gd name="T26" fmla="*/ 2147483647 w 558"/>
              <a:gd name="T27" fmla="*/ 2147483647 h 560"/>
              <a:gd name="T28" fmla="*/ 2147483647 w 558"/>
              <a:gd name="T29" fmla="*/ 2147483647 h 560"/>
              <a:gd name="T30" fmla="*/ 2147483647 w 558"/>
              <a:gd name="T31" fmla="*/ 2147483647 h 560"/>
              <a:gd name="T32" fmla="*/ 2147483647 w 558"/>
              <a:gd name="T33" fmla="*/ 2147483647 h 560"/>
              <a:gd name="T34" fmla="*/ 2147483647 w 558"/>
              <a:gd name="T35" fmla="*/ 2147483647 h 560"/>
              <a:gd name="T36" fmla="*/ 2147483647 w 558"/>
              <a:gd name="T37" fmla="*/ 2147483647 h 560"/>
              <a:gd name="T38" fmla="*/ 2147483647 w 558"/>
              <a:gd name="T39" fmla="*/ 2147483647 h 560"/>
              <a:gd name="T40" fmla="*/ 2147483647 w 558"/>
              <a:gd name="T41" fmla="*/ 2147483647 h 560"/>
              <a:gd name="T42" fmla="*/ 2147483647 w 558"/>
              <a:gd name="T43" fmla="*/ 2147483647 h 560"/>
              <a:gd name="T44" fmla="*/ 2147483647 w 558"/>
              <a:gd name="T45" fmla="*/ 2147483647 h 560"/>
              <a:gd name="T46" fmla="*/ 2147483647 w 558"/>
              <a:gd name="T47" fmla="*/ 2147483647 h 560"/>
              <a:gd name="T48" fmla="*/ 2147483647 w 558"/>
              <a:gd name="T49" fmla="*/ 2147483647 h 560"/>
              <a:gd name="T50" fmla="*/ 2147483647 w 558"/>
              <a:gd name="T51" fmla="*/ 2147483647 h 560"/>
              <a:gd name="T52" fmla="*/ 2147483647 w 558"/>
              <a:gd name="T53" fmla="*/ 2147483647 h 560"/>
              <a:gd name="T54" fmla="*/ 2147483647 w 558"/>
              <a:gd name="T55" fmla="*/ 2147483647 h 560"/>
              <a:gd name="T56" fmla="*/ 2147483647 w 558"/>
              <a:gd name="T57" fmla="*/ 2147483647 h 560"/>
              <a:gd name="T58" fmla="*/ 2147483647 w 558"/>
              <a:gd name="T59" fmla="*/ 2147483647 h 560"/>
              <a:gd name="T60" fmla="*/ 2147483647 w 558"/>
              <a:gd name="T61" fmla="*/ 2147483647 h 560"/>
              <a:gd name="T62" fmla="*/ 2147483647 w 558"/>
              <a:gd name="T63" fmla="*/ 2147483647 h 560"/>
              <a:gd name="T64" fmla="*/ 0 w 558"/>
              <a:gd name="T65" fmla="*/ 0 h 56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58"/>
              <a:gd name="T100" fmla="*/ 0 h 560"/>
              <a:gd name="T101" fmla="*/ 558 w 558"/>
              <a:gd name="T102" fmla="*/ 560 h 56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58" h="560">
                <a:moveTo>
                  <a:pt x="0" y="13"/>
                </a:moveTo>
                <a:lnTo>
                  <a:pt x="28" y="13"/>
                </a:lnTo>
                <a:lnTo>
                  <a:pt x="55" y="15"/>
                </a:lnTo>
                <a:lnTo>
                  <a:pt x="82" y="18"/>
                </a:lnTo>
                <a:lnTo>
                  <a:pt x="111" y="24"/>
                </a:lnTo>
                <a:lnTo>
                  <a:pt x="135" y="29"/>
                </a:lnTo>
                <a:lnTo>
                  <a:pt x="162" y="37"/>
                </a:lnTo>
                <a:lnTo>
                  <a:pt x="188" y="46"/>
                </a:lnTo>
                <a:lnTo>
                  <a:pt x="236" y="65"/>
                </a:lnTo>
                <a:lnTo>
                  <a:pt x="259" y="77"/>
                </a:lnTo>
                <a:lnTo>
                  <a:pt x="283" y="90"/>
                </a:lnTo>
                <a:lnTo>
                  <a:pt x="304" y="104"/>
                </a:lnTo>
                <a:lnTo>
                  <a:pt x="325" y="120"/>
                </a:lnTo>
                <a:lnTo>
                  <a:pt x="346" y="136"/>
                </a:lnTo>
                <a:lnTo>
                  <a:pt x="366" y="152"/>
                </a:lnTo>
                <a:lnTo>
                  <a:pt x="404" y="189"/>
                </a:lnTo>
                <a:lnTo>
                  <a:pt x="420" y="209"/>
                </a:lnTo>
                <a:lnTo>
                  <a:pt x="436" y="228"/>
                </a:lnTo>
                <a:lnTo>
                  <a:pt x="452" y="250"/>
                </a:lnTo>
                <a:lnTo>
                  <a:pt x="466" y="272"/>
                </a:lnTo>
                <a:lnTo>
                  <a:pt x="479" y="295"/>
                </a:lnTo>
                <a:lnTo>
                  <a:pt x="490" y="318"/>
                </a:lnTo>
                <a:lnTo>
                  <a:pt x="501" y="341"/>
                </a:lnTo>
                <a:lnTo>
                  <a:pt x="510" y="366"/>
                </a:lnTo>
                <a:lnTo>
                  <a:pt x="520" y="391"/>
                </a:lnTo>
                <a:lnTo>
                  <a:pt x="527" y="416"/>
                </a:lnTo>
                <a:lnTo>
                  <a:pt x="533" y="443"/>
                </a:lnTo>
                <a:lnTo>
                  <a:pt x="537" y="469"/>
                </a:lnTo>
                <a:lnTo>
                  <a:pt x="541" y="497"/>
                </a:lnTo>
                <a:lnTo>
                  <a:pt x="543" y="523"/>
                </a:lnTo>
                <a:lnTo>
                  <a:pt x="544" y="552"/>
                </a:lnTo>
                <a:lnTo>
                  <a:pt x="544" y="553"/>
                </a:lnTo>
                <a:lnTo>
                  <a:pt x="553" y="560"/>
                </a:lnTo>
                <a:lnTo>
                  <a:pt x="553" y="547"/>
                </a:lnTo>
                <a:lnTo>
                  <a:pt x="558" y="553"/>
                </a:lnTo>
                <a:lnTo>
                  <a:pt x="558" y="552"/>
                </a:lnTo>
                <a:lnTo>
                  <a:pt x="557" y="523"/>
                </a:lnTo>
                <a:lnTo>
                  <a:pt x="555" y="495"/>
                </a:lnTo>
                <a:lnTo>
                  <a:pt x="551" y="467"/>
                </a:lnTo>
                <a:lnTo>
                  <a:pt x="547" y="441"/>
                </a:lnTo>
                <a:lnTo>
                  <a:pt x="541" y="414"/>
                </a:lnTo>
                <a:lnTo>
                  <a:pt x="534" y="387"/>
                </a:lnTo>
                <a:lnTo>
                  <a:pt x="524" y="361"/>
                </a:lnTo>
                <a:lnTo>
                  <a:pt x="515" y="337"/>
                </a:lnTo>
                <a:lnTo>
                  <a:pt x="502" y="312"/>
                </a:lnTo>
                <a:lnTo>
                  <a:pt x="490" y="289"/>
                </a:lnTo>
                <a:lnTo>
                  <a:pt x="478" y="265"/>
                </a:lnTo>
                <a:lnTo>
                  <a:pt x="463" y="243"/>
                </a:lnTo>
                <a:lnTo>
                  <a:pt x="448" y="221"/>
                </a:lnTo>
                <a:lnTo>
                  <a:pt x="432" y="200"/>
                </a:lnTo>
                <a:lnTo>
                  <a:pt x="413" y="180"/>
                </a:lnTo>
                <a:lnTo>
                  <a:pt x="376" y="143"/>
                </a:lnTo>
                <a:lnTo>
                  <a:pt x="356" y="125"/>
                </a:lnTo>
                <a:lnTo>
                  <a:pt x="334" y="109"/>
                </a:lnTo>
                <a:lnTo>
                  <a:pt x="313" y="93"/>
                </a:lnTo>
                <a:lnTo>
                  <a:pt x="290" y="79"/>
                </a:lnTo>
                <a:lnTo>
                  <a:pt x="266" y="66"/>
                </a:lnTo>
                <a:lnTo>
                  <a:pt x="243" y="54"/>
                </a:lnTo>
                <a:lnTo>
                  <a:pt x="193" y="33"/>
                </a:lnTo>
                <a:lnTo>
                  <a:pt x="167" y="24"/>
                </a:lnTo>
                <a:lnTo>
                  <a:pt x="140" y="16"/>
                </a:lnTo>
                <a:lnTo>
                  <a:pt x="113" y="11"/>
                </a:lnTo>
                <a:lnTo>
                  <a:pt x="85" y="5"/>
                </a:lnTo>
                <a:lnTo>
                  <a:pt x="58" y="2"/>
                </a:lnTo>
                <a:lnTo>
                  <a:pt x="28" y="0"/>
                </a:lnTo>
                <a:lnTo>
                  <a:pt x="0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63" name="Freeform 68"/>
          <p:cNvSpPr>
            <a:spLocks/>
          </p:cNvSpPr>
          <p:nvPr/>
        </p:nvSpPr>
        <p:spPr bwMode="auto">
          <a:xfrm>
            <a:off x="2455863" y="3284538"/>
            <a:ext cx="90487" cy="28575"/>
          </a:xfrm>
          <a:custGeom>
            <a:avLst/>
            <a:gdLst>
              <a:gd name="T0" fmla="*/ 0 w 57"/>
              <a:gd name="T1" fmla="*/ 2147483647 h 18"/>
              <a:gd name="T2" fmla="*/ 2147483647 w 57"/>
              <a:gd name="T3" fmla="*/ 2147483647 h 18"/>
              <a:gd name="T4" fmla="*/ 2147483647 w 57"/>
              <a:gd name="T5" fmla="*/ 2147483647 h 18"/>
              <a:gd name="T6" fmla="*/ 2147483647 w 57"/>
              <a:gd name="T7" fmla="*/ 2147483647 h 18"/>
              <a:gd name="T8" fmla="*/ 2147483647 w 57"/>
              <a:gd name="T9" fmla="*/ 2147483647 h 18"/>
              <a:gd name="T10" fmla="*/ 2147483647 w 57"/>
              <a:gd name="T11" fmla="*/ 0 h 18"/>
              <a:gd name="T12" fmla="*/ 2147483647 w 57"/>
              <a:gd name="T13" fmla="*/ 2147483647 h 18"/>
              <a:gd name="T14" fmla="*/ 2147483647 w 57"/>
              <a:gd name="T15" fmla="*/ 2147483647 h 18"/>
              <a:gd name="T16" fmla="*/ 2147483647 w 57"/>
              <a:gd name="T17" fmla="*/ 2147483647 h 18"/>
              <a:gd name="T18" fmla="*/ 2147483647 w 57"/>
              <a:gd name="T19" fmla="*/ 2147483647 h 18"/>
              <a:gd name="T20" fmla="*/ 0 w 57"/>
              <a:gd name="T21" fmla="*/ 2147483647 h 18"/>
              <a:gd name="T22" fmla="*/ 0 w 57"/>
              <a:gd name="T23" fmla="*/ 2147483647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"/>
              <a:gd name="T37" fmla="*/ 0 h 18"/>
              <a:gd name="T38" fmla="*/ 57 w 57"/>
              <a:gd name="T39" fmla="*/ 18 h 1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" h="18">
                <a:moveTo>
                  <a:pt x="0" y="18"/>
                </a:moveTo>
                <a:lnTo>
                  <a:pt x="16" y="17"/>
                </a:lnTo>
                <a:lnTo>
                  <a:pt x="34" y="17"/>
                </a:lnTo>
                <a:lnTo>
                  <a:pt x="50" y="15"/>
                </a:lnTo>
                <a:lnTo>
                  <a:pt x="57" y="14"/>
                </a:lnTo>
                <a:lnTo>
                  <a:pt x="55" y="0"/>
                </a:lnTo>
                <a:lnTo>
                  <a:pt x="48" y="1"/>
                </a:lnTo>
                <a:lnTo>
                  <a:pt x="31" y="4"/>
                </a:lnTo>
                <a:lnTo>
                  <a:pt x="32" y="4"/>
                </a:lnTo>
                <a:lnTo>
                  <a:pt x="16" y="4"/>
                </a:lnTo>
                <a:lnTo>
                  <a:pt x="0" y="5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64" name="Freeform 69"/>
          <p:cNvSpPr>
            <a:spLocks/>
          </p:cNvSpPr>
          <p:nvPr/>
        </p:nvSpPr>
        <p:spPr bwMode="auto">
          <a:xfrm>
            <a:off x="2565400" y="3260725"/>
            <a:ext cx="90488" cy="41275"/>
          </a:xfrm>
          <a:custGeom>
            <a:avLst/>
            <a:gdLst>
              <a:gd name="T0" fmla="*/ 2147483647 w 57"/>
              <a:gd name="T1" fmla="*/ 2147483647 h 26"/>
              <a:gd name="T2" fmla="*/ 2147483647 w 57"/>
              <a:gd name="T3" fmla="*/ 2147483647 h 26"/>
              <a:gd name="T4" fmla="*/ 2147483647 w 57"/>
              <a:gd name="T5" fmla="*/ 2147483647 h 26"/>
              <a:gd name="T6" fmla="*/ 2147483647 w 57"/>
              <a:gd name="T7" fmla="*/ 2147483647 h 26"/>
              <a:gd name="T8" fmla="*/ 2147483647 w 57"/>
              <a:gd name="T9" fmla="*/ 2147483647 h 26"/>
              <a:gd name="T10" fmla="*/ 2147483647 w 57"/>
              <a:gd name="T11" fmla="*/ 2147483647 h 26"/>
              <a:gd name="T12" fmla="*/ 2147483647 w 57"/>
              <a:gd name="T13" fmla="*/ 0 h 26"/>
              <a:gd name="T14" fmla="*/ 2147483647 w 57"/>
              <a:gd name="T15" fmla="*/ 2147483647 h 26"/>
              <a:gd name="T16" fmla="*/ 2147483647 w 57"/>
              <a:gd name="T17" fmla="*/ 2147483647 h 26"/>
              <a:gd name="T18" fmla="*/ 2147483647 w 57"/>
              <a:gd name="T19" fmla="*/ 2147483647 h 26"/>
              <a:gd name="T20" fmla="*/ 2147483647 w 57"/>
              <a:gd name="T21" fmla="*/ 2147483647 h 26"/>
              <a:gd name="T22" fmla="*/ 0 w 57"/>
              <a:gd name="T23" fmla="*/ 2147483647 h 26"/>
              <a:gd name="T24" fmla="*/ 2147483647 w 57"/>
              <a:gd name="T25" fmla="*/ 2147483647 h 2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7"/>
              <a:gd name="T40" fmla="*/ 0 h 26"/>
              <a:gd name="T41" fmla="*/ 57 w 57"/>
              <a:gd name="T42" fmla="*/ 26 h 2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7" h="26">
                <a:moveTo>
                  <a:pt x="2" y="26"/>
                </a:moveTo>
                <a:lnTo>
                  <a:pt x="13" y="24"/>
                </a:lnTo>
                <a:lnTo>
                  <a:pt x="29" y="21"/>
                </a:lnTo>
                <a:lnTo>
                  <a:pt x="30" y="21"/>
                </a:lnTo>
                <a:lnTo>
                  <a:pt x="45" y="16"/>
                </a:lnTo>
                <a:lnTo>
                  <a:pt x="57" y="13"/>
                </a:lnTo>
                <a:lnTo>
                  <a:pt x="53" y="0"/>
                </a:lnTo>
                <a:lnTo>
                  <a:pt x="41" y="3"/>
                </a:lnTo>
                <a:lnTo>
                  <a:pt x="26" y="8"/>
                </a:lnTo>
                <a:lnTo>
                  <a:pt x="27" y="8"/>
                </a:lnTo>
                <a:lnTo>
                  <a:pt x="10" y="11"/>
                </a:lnTo>
                <a:lnTo>
                  <a:pt x="0" y="13"/>
                </a:lnTo>
                <a:lnTo>
                  <a:pt x="2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65" name="Freeform 70"/>
          <p:cNvSpPr>
            <a:spLocks/>
          </p:cNvSpPr>
          <p:nvPr/>
        </p:nvSpPr>
        <p:spPr bwMode="auto">
          <a:xfrm>
            <a:off x="2671763" y="3216275"/>
            <a:ext cx="88900" cy="57150"/>
          </a:xfrm>
          <a:custGeom>
            <a:avLst/>
            <a:gdLst>
              <a:gd name="T0" fmla="*/ 2147483647 w 56"/>
              <a:gd name="T1" fmla="*/ 2147483647 h 36"/>
              <a:gd name="T2" fmla="*/ 2147483647 w 56"/>
              <a:gd name="T3" fmla="*/ 2147483647 h 36"/>
              <a:gd name="T4" fmla="*/ 2147483647 w 56"/>
              <a:gd name="T5" fmla="*/ 2147483647 h 36"/>
              <a:gd name="T6" fmla="*/ 2147483647 w 56"/>
              <a:gd name="T7" fmla="*/ 2147483647 h 36"/>
              <a:gd name="T8" fmla="*/ 2147483647 w 56"/>
              <a:gd name="T9" fmla="*/ 2147483647 h 36"/>
              <a:gd name="T10" fmla="*/ 2147483647 w 56"/>
              <a:gd name="T11" fmla="*/ 2147483647 h 36"/>
              <a:gd name="T12" fmla="*/ 2147483647 w 56"/>
              <a:gd name="T13" fmla="*/ 2147483647 h 36"/>
              <a:gd name="T14" fmla="*/ 2147483647 w 56"/>
              <a:gd name="T15" fmla="*/ 2147483647 h 36"/>
              <a:gd name="T16" fmla="*/ 2147483647 w 56"/>
              <a:gd name="T17" fmla="*/ 0 h 36"/>
              <a:gd name="T18" fmla="*/ 2147483647 w 56"/>
              <a:gd name="T19" fmla="*/ 2147483647 h 36"/>
              <a:gd name="T20" fmla="*/ 2147483647 w 56"/>
              <a:gd name="T21" fmla="*/ 2147483647 h 36"/>
              <a:gd name="T22" fmla="*/ 2147483647 w 56"/>
              <a:gd name="T23" fmla="*/ 2147483647 h 36"/>
              <a:gd name="T24" fmla="*/ 2147483647 w 56"/>
              <a:gd name="T25" fmla="*/ 2147483647 h 36"/>
              <a:gd name="T26" fmla="*/ 2147483647 w 56"/>
              <a:gd name="T27" fmla="*/ 2147483647 h 36"/>
              <a:gd name="T28" fmla="*/ 2147483647 w 56"/>
              <a:gd name="T29" fmla="*/ 2147483647 h 36"/>
              <a:gd name="T30" fmla="*/ 2147483647 w 56"/>
              <a:gd name="T31" fmla="*/ 2147483647 h 36"/>
              <a:gd name="T32" fmla="*/ 0 w 56"/>
              <a:gd name="T33" fmla="*/ 2147483647 h 36"/>
              <a:gd name="T34" fmla="*/ 2147483647 w 56"/>
              <a:gd name="T35" fmla="*/ 2147483647 h 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6"/>
              <a:gd name="T55" fmla="*/ 0 h 36"/>
              <a:gd name="T56" fmla="*/ 56 w 56"/>
              <a:gd name="T57" fmla="*/ 36 h 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6" h="36">
                <a:moveTo>
                  <a:pt x="2" y="36"/>
                </a:moveTo>
                <a:lnTo>
                  <a:pt x="7" y="34"/>
                </a:lnTo>
                <a:lnTo>
                  <a:pt x="8" y="34"/>
                </a:lnTo>
                <a:lnTo>
                  <a:pt x="22" y="29"/>
                </a:lnTo>
                <a:lnTo>
                  <a:pt x="23" y="28"/>
                </a:lnTo>
                <a:lnTo>
                  <a:pt x="36" y="21"/>
                </a:lnTo>
                <a:lnTo>
                  <a:pt x="50" y="15"/>
                </a:lnTo>
                <a:lnTo>
                  <a:pt x="56" y="11"/>
                </a:lnTo>
                <a:lnTo>
                  <a:pt x="46" y="0"/>
                </a:lnTo>
                <a:lnTo>
                  <a:pt x="42" y="4"/>
                </a:lnTo>
                <a:lnTo>
                  <a:pt x="43" y="4"/>
                </a:lnTo>
                <a:lnTo>
                  <a:pt x="29" y="10"/>
                </a:lnTo>
                <a:lnTo>
                  <a:pt x="16" y="17"/>
                </a:lnTo>
                <a:lnTo>
                  <a:pt x="17" y="16"/>
                </a:lnTo>
                <a:lnTo>
                  <a:pt x="3" y="21"/>
                </a:lnTo>
                <a:lnTo>
                  <a:pt x="4" y="21"/>
                </a:lnTo>
                <a:lnTo>
                  <a:pt x="0" y="22"/>
                </a:lnTo>
                <a:lnTo>
                  <a:pt x="2" y="3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66" name="Freeform 71"/>
          <p:cNvSpPr>
            <a:spLocks/>
          </p:cNvSpPr>
          <p:nvPr/>
        </p:nvSpPr>
        <p:spPr bwMode="auto">
          <a:xfrm>
            <a:off x="2765425" y="3155950"/>
            <a:ext cx="82550" cy="68263"/>
          </a:xfrm>
          <a:custGeom>
            <a:avLst/>
            <a:gdLst>
              <a:gd name="T0" fmla="*/ 2147483647 w 52"/>
              <a:gd name="T1" fmla="*/ 2147483647 h 43"/>
              <a:gd name="T2" fmla="*/ 2147483647 w 52"/>
              <a:gd name="T3" fmla="*/ 2147483647 h 43"/>
              <a:gd name="T4" fmla="*/ 2147483647 w 52"/>
              <a:gd name="T5" fmla="*/ 2147483647 h 43"/>
              <a:gd name="T6" fmla="*/ 2147483647 w 52"/>
              <a:gd name="T7" fmla="*/ 2147483647 h 43"/>
              <a:gd name="T8" fmla="*/ 2147483647 w 52"/>
              <a:gd name="T9" fmla="*/ 2147483647 h 43"/>
              <a:gd name="T10" fmla="*/ 2147483647 w 52"/>
              <a:gd name="T11" fmla="*/ 2147483647 h 43"/>
              <a:gd name="T12" fmla="*/ 2147483647 w 52"/>
              <a:gd name="T13" fmla="*/ 2147483647 h 43"/>
              <a:gd name="T14" fmla="*/ 2147483647 w 52"/>
              <a:gd name="T15" fmla="*/ 0 h 43"/>
              <a:gd name="T16" fmla="*/ 2147483647 w 52"/>
              <a:gd name="T17" fmla="*/ 2147483647 h 43"/>
              <a:gd name="T18" fmla="*/ 2147483647 w 52"/>
              <a:gd name="T19" fmla="*/ 2147483647 h 43"/>
              <a:gd name="T20" fmla="*/ 2147483647 w 52"/>
              <a:gd name="T21" fmla="*/ 2147483647 h 43"/>
              <a:gd name="T22" fmla="*/ 2147483647 w 52"/>
              <a:gd name="T23" fmla="*/ 2147483647 h 43"/>
              <a:gd name="T24" fmla="*/ 2147483647 w 52"/>
              <a:gd name="T25" fmla="*/ 2147483647 h 43"/>
              <a:gd name="T26" fmla="*/ 0 w 52"/>
              <a:gd name="T27" fmla="*/ 2147483647 h 43"/>
              <a:gd name="T28" fmla="*/ 2147483647 w 52"/>
              <a:gd name="T29" fmla="*/ 2147483647 h 4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2"/>
              <a:gd name="T46" fmla="*/ 0 h 43"/>
              <a:gd name="T47" fmla="*/ 52 w 52"/>
              <a:gd name="T48" fmla="*/ 43 h 4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2" h="43">
                <a:moveTo>
                  <a:pt x="7" y="43"/>
                </a:moveTo>
                <a:lnTo>
                  <a:pt x="16" y="37"/>
                </a:lnTo>
                <a:lnTo>
                  <a:pt x="17" y="37"/>
                </a:lnTo>
                <a:lnTo>
                  <a:pt x="40" y="20"/>
                </a:lnTo>
                <a:lnTo>
                  <a:pt x="40" y="18"/>
                </a:lnTo>
                <a:lnTo>
                  <a:pt x="51" y="10"/>
                </a:lnTo>
                <a:lnTo>
                  <a:pt x="52" y="8"/>
                </a:lnTo>
                <a:lnTo>
                  <a:pt x="43" y="0"/>
                </a:lnTo>
                <a:lnTo>
                  <a:pt x="41" y="1"/>
                </a:lnTo>
                <a:lnTo>
                  <a:pt x="31" y="10"/>
                </a:lnTo>
                <a:lnTo>
                  <a:pt x="31" y="8"/>
                </a:lnTo>
                <a:lnTo>
                  <a:pt x="7" y="26"/>
                </a:lnTo>
                <a:lnTo>
                  <a:pt x="9" y="26"/>
                </a:lnTo>
                <a:lnTo>
                  <a:pt x="0" y="32"/>
                </a:lnTo>
                <a:lnTo>
                  <a:pt x="7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67" name="Freeform 72"/>
          <p:cNvSpPr>
            <a:spLocks/>
          </p:cNvSpPr>
          <p:nvPr/>
        </p:nvSpPr>
        <p:spPr bwMode="auto">
          <a:xfrm>
            <a:off x="2847975" y="3074988"/>
            <a:ext cx="73025" cy="79375"/>
          </a:xfrm>
          <a:custGeom>
            <a:avLst/>
            <a:gdLst>
              <a:gd name="T0" fmla="*/ 2147483647 w 46"/>
              <a:gd name="T1" fmla="*/ 2147483647 h 50"/>
              <a:gd name="T2" fmla="*/ 2147483647 w 46"/>
              <a:gd name="T3" fmla="*/ 2147483647 h 50"/>
              <a:gd name="T4" fmla="*/ 2147483647 w 46"/>
              <a:gd name="T5" fmla="*/ 2147483647 h 50"/>
              <a:gd name="T6" fmla="*/ 2147483647 w 46"/>
              <a:gd name="T7" fmla="*/ 2147483647 h 50"/>
              <a:gd name="T8" fmla="*/ 2147483647 w 46"/>
              <a:gd name="T9" fmla="*/ 2147483647 h 50"/>
              <a:gd name="T10" fmla="*/ 2147483647 w 46"/>
              <a:gd name="T11" fmla="*/ 0 h 50"/>
              <a:gd name="T12" fmla="*/ 2147483647 w 46"/>
              <a:gd name="T13" fmla="*/ 2147483647 h 50"/>
              <a:gd name="T14" fmla="*/ 2147483647 w 46"/>
              <a:gd name="T15" fmla="*/ 2147483647 h 50"/>
              <a:gd name="T16" fmla="*/ 2147483647 w 46"/>
              <a:gd name="T17" fmla="*/ 2147483647 h 50"/>
              <a:gd name="T18" fmla="*/ 0 w 46"/>
              <a:gd name="T19" fmla="*/ 2147483647 h 50"/>
              <a:gd name="T20" fmla="*/ 2147483647 w 46"/>
              <a:gd name="T21" fmla="*/ 2147483647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6"/>
              <a:gd name="T34" fmla="*/ 0 h 50"/>
              <a:gd name="T35" fmla="*/ 46 w 46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6" h="50">
                <a:moveTo>
                  <a:pt x="12" y="50"/>
                </a:moveTo>
                <a:lnTo>
                  <a:pt x="20" y="41"/>
                </a:lnTo>
                <a:lnTo>
                  <a:pt x="29" y="30"/>
                </a:lnTo>
                <a:lnTo>
                  <a:pt x="29" y="29"/>
                </a:lnTo>
                <a:lnTo>
                  <a:pt x="46" y="7"/>
                </a:lnTo>
                <a:lnTo>
                  <a:pt x="34" y="0"/>
                </a:lnTo>
                <a:lnTo>
                  <a:pt x="18" y="22"/>
                </a:lnTo>
                <a:lnTo>
                  <a:pt x="18" y="21"/>
                </a:lnTo>
                <a:lnTo>
                  <a:pt x="8" y="32"/>
                </a:lnTo>
                <a:lnTo>
                  <a:pt x="0" y="41"/>
                </a:lnTo>
                <a:lnTo>
                  <a:pt x="12" y="5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68" name="Freeform 73"/>
          <p:cNvSpPr>
            <a:spLocks/>
          </p:cNvSpPr>
          <p:nvPr/>
        </p:nvSpPr>
        <p:spPr bwMode="auto">
          <a:xfrm>
            <a:off x="2913063" y="2984500"/>
            <a:ext cx="53975" cy="84138"/>
          </a:xfrm>
          <a:custGeom>
            <a:avLst/>
            <a:gdLst>
              <a:gd name="T0" fmla="*/ 2147483647 w 34"/>
              <a:gd name="T1" fmla="*/ 2147483647 h 53"/>
              <a:gd name="T2" fmla="*/ 2147483647 w 34"/>
              <a:gd name="T3" fmla="*/ 2147483647 h 53"/>
              <a:gd name="T4" fmla="*/ 2147483647 w 34"/>
              <a:gd name="T5" fmla="*/ 2147483647 h 53"/>
              <a:gd name="T6" fmla="*/ 2147483647 w 34"/>
              <a:gd name="T7" fmla="*/ 2147483647 h 53"/>
              <a:gd name="T8" fmla="*/ 2147483647 w 34"/>
              <a:gd name="T9" fmla="*/ 2147483647 h 53"/>
              <a:gd name="T10" fmla="*/ 2147483647 w 34"/>
              <a:gd name="T11" fmla="*/ 2147483647 h 53"/>
              <a:gd name="T12" fmla="*/ 2147483647 w 34"/>
              <a:gd name="T13" fmla="*/ 2147483647 h 53"/>
              <a:gd name="T14" fmla="*/ 2147483647 w 34"/>
              <a:gd name="T15" fmla="*/ 0 h 53"/>
              <a:gd name="T16" fmla="*/ 2147483647 w 34"/>
              <a:gd name="T17" fmla="*/ 2147483647 h 53"/>
              <a:gd name="T18" fmla="*/ 2147483647 w 34"/>
              <a:gd name="T19" fmla="*/ 2147483647 h 53"/>
              <a:gd name="T20" fmla="*/ 2147483647 w 34"/>
              <a:gd name="T21" fmla="*/ 2147483647 h 53"/>
              <a:gd name="T22" fmla="*/ 2147483647 w 34"/>
              <a:gd name="T23" fmla="*/ 2147483647 h 53"/>
              <a:gd name="T24" fmla="*/ 2147483647 w 34"/>
              <a:gd name="T25" fmla="*/ 2147483647 h 53"/>
              <a:gd name="T26" fmla="*/ 0 w 34"/>
              <a:gd name="T27" fmla="*/ 2147483647 h 53"/>
              <a:gd name="T28" fmla="*/ 2147483647 w 34"/>
              <a:gd name="T29" fmla="*/ 2147483647 h 5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"/>
              <a:gd name="T46" fmla="*/ 0 h 53"/>
              <a:gd name="T47" fmla="*/ 34 w 34"/>
              <a:gd name="T48" fmla="*/ 53 h 5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" h="53">
                <a:moveTo>
                  <a:pt x="12" y="53"/>
                </a:moveTo>
                <a:lnTo>
                  <a:pt x="19" y="40"/>
                </a:lnTo>
                <a:lnTo>
                  <a:pt x="19" y="39"/>
                </a:lnTo>
                <a:lnTo>
                  <a:pt x="25" y="27"/>
                </a:lnTo>
                <a:lnTo>
                  <a:pt x="26" y="27"/>
                </a:lnTo>
                <a:lnTo>
                  <a:pt x="30" y="15"/>
                </a:lnTo>
                <a:lnTo>
                  <a:pt x="34" y="4"/>
                </a:lnTo>
                <a:lnTo>
                  <a:pt x="20" y="0"/>
                </a:lnTo>
                <a:lnTo>
                  <a:pt x="16" y="11"/>
                </a:lnTo>
                <a:lnTo>
                  <a:pt x="12" y="23"/>
                </a:lnTo>
                <a:lnTo>
                  <a:pt x="13" y="23"/>
                </a:lnTo>
                <a:lnTo>
                  <a:pt x="7" y="35"/>
                </a:lnTo>
                <a:lnTo>
                  <a:pt x="7" y="34"/>
                </a:lnTo>
                <a:lnTo>
                  <a:pt x="0" y="46"/>
                </a:lnTo>
                <a:lnTo>
                  <a:pt x="12" y="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69" name="Freeform 74"/>
          <p:cNvSpPr>
            <a:spLocks/>
          </p:cNvSpPr>
          <p:nvPr/>
        </p:nvSpPr>
        <p:spPr bwMode="auto">
          <a:xfrm>
            <a:off x="2952750" y="2879725"/>
            <a:ext cx="33338" cy="87313"/>
          </a:xfrm>
          <a:custGeom>
            <a:avLst/>
            <a:gdLst>
              <a:gd name="T0" fmla="*/ 2147483647 w 21"/>
              <a:gd name="T1" fmla="*/ 2147483647 h 55"/>
              <a:gd name="T2" fmla="*/ 2147483647 w 21"/>
              <a:gd name="T3" fmla="*/ 2147483647 h 55"/>
              <a:gd name="T4" fmla="*/ 2147483647 w 21"/>
              <a:gd name="T5" fmla="*/ 2147483647 h 55"/>
              <a:gd name="T6" fmla="*/ 2147483647 w 21"/>
              <a:gd name="T7" fmla="*/ 2147483647 h 55"/>
              <a:gd name="T8" fmla="*/ 2147483647 w 21"/>
              <a:gd name="T9" fmla="*/ 2147483647 h 55"/>
              <a:gd name="T10" fmla="*/ 2147483647 w 21"/>
              <a:gd name="T11" fmla="*/ 2147483647 h 55"/>
              <a:gd name="T12" fmla="*/ 2147483647 w 21"/>
              <a:gd name="T13" fmla="*/ 2147483647 h 55"/>
              <a:gd name="T14" fmla="*/ 2147483647 w 21"/>
              <a:gd name="T15" fmla="*/ 2147483647 h 55"/>
              <a:gd name="T16" fmla="*/ 2147483647 w 21"/>
              <a:gd name="T17" fmla="*/ 2147483647 h 55"/>
              <a:gd name="T18" fmla="*/ 2147483647 w 21"/>
              <a:gd name="T19" fmla="*/ 0 h 55"/>
              <a:gd name="T20" fmla="*/ 2147483647 w 21"/>
              <a:gd name="T21" fmla="*/ 2147483647 h 55"/>
              <a:gd name="T22" fmla="*/ 2147483647 w 21"/>
              <a:gd name="T23" fmla="*/ 2147483647 h 55"/>
              <a:gd name="T24" fmla="*/ 2147483647 w 21"/>
              <a:gd name="T25" fmla="*/ 2147483647 h 55"/>
              <a:gd name="T26" fmla="*/ 2147483647 w 21"/>
              <a:gd name="T27" fmla="*/ 2147483647 h 55"/>
              <a:gd name="T28" fmla="*/ 2147483647 w 21"/>
              <a:gd name="T29" fmla="*/ 2147483647 h 55"/>
              <a:gd name="T30" fmla="*/ 0 w 21"/>
              <a:gd name="T31" fmla="*/ 2147483647 h 55"/>
              <a:gd name="T32" fmla="*/ 0 w 21"/>
              <a:gd name="T33" fmla="*/ 2147483647 h 55"/>
              <a:gd name="T34" fmla="*/ 2147483647 w 21"/>
              <a:gd name="T35" fmla="*/ 2147483647 h 5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1"/>
              <a:gd name="T55" fmla="*/ 0 h 55"/>
              <a:gd name="T56" fmla="*/ 21 w 21"/>
              <a:gd name="T57" fmla="*/ 55 h 5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1" h="55">
                <a:moveTo>
                  <a:pt x="14" y="55"/>
                </a:moveTo>
                <a:lnTo>
                  <a:pt x="14" y="53"/>
                </a:lnTo>
                <a:lnTo>
                  <a:pt x="14" y="55"/>
                </a:lnTo>
                <a:lnTo>
                  <a:pt x="17" y="41"/>
                </a:lnTo>
                <a:lnTo>
                  <a:pt x="18" y="28"/>
                </a:lnTo>
                <a:lnTo>
                  <a:pt x="18" y="27"/>
                </a:lnTo>
                <a:lnTo>
                  <a:pt x="20" y="13"/>
                </a:lnTo>
                <a:lnTo>
                  <a:pt x="20" y="14"/>
                </a:lnTo>
                <a:lnTo>
                  <a:pt x="21" y="3"/>
                </a:lnTo>
                <a:lnTo>
                  <a:pt x="7" y="0"/>
                </a:lnTo>
                <a:lnTo>
                  <a:pt x="5" y="12"/>
                </a:lnTo>
                <a:lnTo>
                  <a:pt x="5" y="13"/>
                </a:lnTo>
                <a:lnTo>
                  <a:pt x="4" y="27"/>
                </a:lnTo>
                <a:lnTo>
                  <a:pt x="4" y="26"/>
                </a:lnTo>
                <a:lnTo>
                  <a:pt x="3" y="39"/>
                </a:lnTo>
                <a:lnTo>
                  <a:pt x="0" y="52"/>
                </a:lnTo>
                <a:lnTo>
                  <a:pt x="0" y="55"/>
                </a:lnTo>
                <a:lnTo>
                  <a:pt x="14" y="5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70" name="Freeform 75"/>
          <p:cNvSpPr>
            <a:spLocks/>
          </p:cNvSpPr>
          <p:nvPr/>
        </p:nvSpPr>
        <p:spPr bwMode="auto">
          <a:xfrm>
            <a:off x="2455863" y="3252788"/>
            <a:ext cx="93662" cy="88900"/>
          </a:xfrm>
          <a:custGeom>
            <a:avLst/>
            <a:gdLst>
              <a:gd name="T0" fmla="*/ 2147483647 w 59"/>
              <a:gd name="T1" fmla="*/ 0 h 56"/>
              <a:gd name="T2" fmla="*/ 0 w 59"/>
              <a:gd name="T3" fmla="*/ 2147483647 h 56"/>
              <a:gd name="T4" fmla="*/ 2147483647 w 59"/>
              <a:gd name="T5" fmla="*/ 2147483647 h 56"/>
              <a:gd name="T6" fmla="*/ 2147483647 w 59"/>
              <a:gd name="T7" fmla="*/ 2147483647 h 56"/>
              <a:gd name="T8" fmla="*/ 2147483647 w 59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6"/>
              <a:gd name="T17" fmla="*/ 59 w 59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6">
                <a:moveTo>
                  <a:pt x="56" y="0"/>
                </a:moveTo>
                <a:lnTo>
                  <a:pt x="0" y="31"/>
                </a:lnTo>
                <a:lnTo>
                  <a:pt x="59" y="56"/>
                </a:lnTo>
                <a:lnTo>
                  <a:pt x="29" y="29"/>
                </a:lnTo>
                <a:lnTo>
                  <a:pt x="5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71" name="Freeform 76"/>
          <p:cNvSpPr>
            <a:spLocks/>
          </p:cNvSpPr>
          <p:nvPr/>
        </p:nvSpPr>
        <p:spPr bwMode="auto">
          <a:xfrm>
            <a:off x="2430463" y="3213100"/>
            <a:ext cx="173037" cy="161925"/>
          </a:xfrm>
          <a:custGeom>
            <a:avLst/>
            <a:gdLst>
              <a:gd name="T0" fmla="*/ 2147483647 w 109"/>
              <a:gd name="T1" fmla="*/ 0 h 102"/>
              <a:gd name="T2" fmla="*/ 0 w 109"/>
              <a:gd name="T3" fmla="*/ 2147483647 h 102"/>
              <a:gd name="T4" fmla="*/ 2147483647 w 109"/>
              <a:gd name="T5" fmla="*/ 2147483647 h 102"/>
              <a:gd name="T6" fmla="*/ 2147483647 w 109"/>
              <a:gd name="T7" fmla="*/ 2147483647 h 102"/>
              <a:gd name="T8" fmla="*/ 2147483647 w 109"/>
              <a:gd name="T9" fmla="*/ 2147483647 h 102"/>
              <a:gd name="T10" fmla="*/ 2147483647 w 109"/>
              <a:gd name="T11" fmla="*/ 0 h 102"/>
              <a:gd name="T12" fmla="*/ 2147483647 w 109"/>
              <a:gd name="T13" fmla="*/ 2147483647 h 102"/>
              <a:gd name="T14" fmla="*/ 2147483647 w 109"/>
              <a:gd name="T15" fmla="*/ 2147483647 h 102"/>
              <a:gd name="T16" fmla="*/ 2147483647 w 109"/>
              <a:gd name="T17" fmla="*/ 2147483647 h 102"/>
              <a:gd name="T18" fmla="*/ 2147483647 w 109"/>
              <a:gd name="T19" fmla="*/ 2147483647 h 102"/>
              <a:gd name="T20" fmla="*/ 2147483647 w 109"/>
              <a:gd name="T21" fmla="*/ 2147483647 h 102"/>
              <a:gd name="T22" fmla="*/ 2147483647 w 109"/>
              <a:gd name="T23" fmla="*/ 2147483647 h 102"/>
              <a:gd name="T24" fmla="*/ 2147483647 w 109"/>
              <a:gd name="T25" fmla="*/ 2147483647 h 102"/>
              <a:gd name="T26" fmla="*/ 2147483647 w 109"/>
              <a:gd name="T27" fmla="*/ 2147483647 h 102"/>
              <a:gd name="T28" fmla="*/ 2147483647 w 109"/>
              <a:gd name="T29" fmla="*/ 0 h 10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9"/>
              <a:gd name="T46" fmla="*/ 0 h 102"/>
              <a:gd name="T47" fmla="*/ 109 w 109"/>
              <a:gd name="T48" fmla="*/ 102 h 10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9" h="102">
                <a:moveTo>
                  <a:pt x="106" y="0"/>
                </a:moveTo>
                <a:lnTo>
                  <a:pt x="0" y="57"/>
                </a:lnTo>
                <a:lnTo>
                  <a:pt x="109" y="102"/>
                </a:lnTo>
                <a:lnTo>
                  <a:pt x="50" y="50"/>
                </a:lnTo>
                <a:lnTo>
                  <a:pt x="50" y="59"/>
                </a:lnTo>
                <a:lnTo>
                  <a:pt x="106" y="0"/>
                </a:lnTo>
                <a:lnTo>
                  <a:pt x="67" y="21"/>
                </a:lnTo>
                <a:lnTo>
                  <a:pt x="36" y="54"/>
                </a:lnTo>
                <a:lnTo>
                  <a:pt x="71" y="85"/>
                </a:lnTo>
                <a:lnTo>
                  <a:pt x="78" y="74"/>
                </a:lnTo>
                <a:lnTo>
                  <a:pt x="18" y="50"/>
                </a:lnTo>
                <a:lnTo>
                  <a:pt x="19" y="62"/>
                </a:lnTo>
                <a:lnTo>
                  <a:pt x="75" y="31"/>
                </a:lnTo>
                <a:lnTo>
                  <a:pt x="67" y="21"/>
                </a:lnTo>
                <a:lnTo>
                  <a:pt x="10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72" name="Rectangle 77"/>
          <p:cNvSpPr>
            <a:spLocks noChangeArrowheads="1"/>
          </p:cNvSpPr>
          <p:nvPr/>
        </p:nvSpPr>
        <p:spPr bwMode="auto">
          <a:xfrm>
            <a:off x="2462213" y="2928938"/>
            <a:ext cx="3905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300" b="1">
                <a:solidFill>
                  <a:srgbClr val="212121"/>
                </a:solidFill>
              </a:rPr>
              <a:t>+ NO</a:t>
            </a:r>
            <a:endParaRPr lang="fr-FR"/>
          </a:p>
        </p:txBody>
      </p:sp>
      <p:sp>
        <p:nvSpPr>
          <p:cNvPr id="388173" name="Rectangle 78"/>
          <p:cNvSpPr>
            <a:spLocks noChangeArrowheads="1"/>
          </p:cNvSpPr>
          <p:nvPr/>
        </p:nvSpPr>
        <p:spPr bwMode="auto">
          <a:xfrm>
            <a:off x="2843213" y="2973388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9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88174" name="Rectangle 79"/>
          <p:cNvSpPr>
            <a:spLocks noChangeArrowheads="1"/>
          </p:cNvSpPr>
          <p:nvPr/>
        </p:nvSpPr>
        <p:spPr bwMode="auto">
          <a:xfrm>
            <a:off x="1890713" y="3192463"/>
            <a:ext cx="1285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H</a:t>
            </a:r>
            <a:endParaRPr lang="fr-FR"/>
          </a:p>
        </p:txBody>
      </p:sp>
      <p:sp>
        <p:nvSpPr>
          <p:cNvPr id="388175" name="Rectangle 80"/>
          <p:cNvSpPr>
            <a:spLocks noChangeArrowheads="1"/>
          </p:cNvSpPr>
          <p:nvPr/>
        </p:nvSpPr>
        <p:spPr bwMode="auto">
          <a:xfrm>
            <a:off x="2030413" y="3192463"/>
            <a:ext cx="1285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N</a:t>
            </a:r>
            <a:endParaRPr lang="fr-FR"/>
          </a:p>
        </p:txBody>
      </p:sp>
      <p:sp>
        <p:nvSpPr>
          <p:cNvPr id="388176" name="Rectangle 81"/>
          <p:cNvSpPr>
            <a:spLocks noChangeArrowheads="1"/>
          </p:cNvSpPr>
          <p:nvPr/>
        </p:nvSpPr>
        <p:spPr bwMode="auto">
          <a:xfrm>
            <a:off x="2171700" y="3192463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O</a:t>
            </a:r>
            <a:endParaRPr lang="fr-FR"/>
          </a:p>
        </p:txBody>
      </p:sp>
      <p:sp>
        <p:nvSpPr>
          <p:cNvPr id="388177" name="Rectangle 82"/>
          <p:cNvSpPr>
            <a:spLocks noChangeArrowheads="1"/>
          </p:cNvSpPr>
          <p:nvPr/>
        </p:nvSpPr>
        <p:spPr bwMode="auto">
          <a:xfrm>
            <a:off x="2305050" y="32416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2121"/>
                </a:solidFill>
              </a:rPr>
              <a:t>3</a:t>
            </a:r>
            <a:endParaRPr lang="fr-FR"/>
          </a:p>
        </p:txBody>
      </p:sp>
      <p:sp>
        <p:nvSpPr>
          <p:cNvPr id="388178" name="Rectangle 83"/>
          <p:cNvSpPr>
            <a:spLocks noChangeArrowheads="1"/>
          </p:cNvSpPr>
          <p:nvPr/>
        </p:nvSpPr>
        <p:spPr bwMode="auto">
          <a:xfrm>
            <a:off x="4271963" y="2414588"/>
            <a:ext cx="9366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/>
              <a:t>h</a:t>
            </a:r>
            <a:endParaRPr lang="fr-FR"/>
          </a:p>
        </p:txBody>
      </p:sp>
      <p:sp>
        <p:nvSpPr>
          <p:cNvPr id="388179" name="Rectangle 84"/>
          <p:cNvSpPr>
            <a:spLocks noChangeArrowheads="1"/>
          </p:cNvSpPr>
          <p:nvPr/>
        </p:nvSpPr>
        <p:spPr bwMode="auto">
          <a:xfrm>
            <a:off x="4379913" y="2400300"/>
            <a:ext cx="793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>
                <a:latin typeface="Symbol" pitchFamily="18" charset="2"/>
              </a:rPr>
              <a:t>n</a:t>
            </a:r>
            <a:endParaRPr lang="fr-FR"/>
          </a:p>
        </p:txBody>
      </p:sp>
      <p:sp>
        <p:nvSpPr>
          <p:cNvPr id="388180" name="Rectangle 85"/>
          <p:cNvSpPr>
            <a:spLocks noChangeArrowheads="1"/>
          </p:cNvSpPr>
          <p:nvPr/>
        </p:nvSpPr>
        <p:spPr bwMode="auto">
          <a:xfrm>
            <a:off x="5797550" y="2709863"/>
            <a:ext cx="9366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/>
              <a:t>h</a:t>
            </a:r>
            <a:endParaRPr lang="fr-FR"/>
          </a:p>
        </p:txBody>
      </p:sp>
      <p:sp>
        <p:nvSpPr>
          <p:cNvPr id="388181" name="Rectangle 86"/>
          <p:cNvSpPr>
            <a:spLocks noChangeArrowheads="1"/>
          </p:cNvSpPr>
          <p:nvPr/>
        </p:nvSpPr>
        <p:spPr bwMode="auto">
          <a:xfrm>
            <a:off x="5905500" y="2697163"/>
            <a:ext cx="793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>
                <a:latin typeface="Symbol" pitchFamily="18" charset="2"/>
              </a:rPr>
              <a:t>n</a:t>
            </a:r>
            <a:endParaRPr lang="fr-FR"/>
          </a:p>
        </p:txBody>
      </p:sp>
      <p:sp>
        <p:nvSpPr>
          <p:cNvPr id="388182" name="Rectangle 87"/>
          <p:cNvSpPr>
            <a:spLocks noChangeArrowheads="1"/>
          </p:cNvSpPr>
          <p:nvPr/>
        </p:nvSpPr>
        <p:spPr bwMode="auto">
          <a:xfrm>
            <a:off x="7380288" y="2327275"/>
            <a:ext cx="22225" cy="841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8183" name="Rectangle 88"/>
          <p:cNvSpPr>
            <a:spLocks noChangeArrowheads="1"/>
          </p:cNvSpPr>
          <p:nvPr/>
        </p:nvSpPr>
        <p:spPr bwMode="auto">
          <a:xfrm>
            <a:off x="7380288" y="2222500"/>
            <a:ext cx="22225" cy="841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8184" name="Rectangle 89"/>
          <p:cNvSpPr>
            <a:spLocks noChangeArrowheads="1"/>
          </p:cNvSpPr>
          <p:nvPr/>
        </p:nvSpPr>
        <p:spPr bwMode="auto">
          <a:xfrm>
            <a:off x="7380288" y="2117725"/>
            <a:ext cx="22225" cy="841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8185" name="Rectangle 90"/>
          <p:cNvSpPr>
            <a:spLocks noChangeArrowheads="1"/>
          </p:cNvSpPr>
          <p:nvPr/>
        </p:nvSpPr>
        <p:spPr bwMode="auto">
          <a:xfrm>
            <a:off x="7380288" y="2011363"/>
            <a:ext cx="22225" cy="841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8186" name="Rectangle 91"/>
          <p:cNvSpPr>
            <a:spLocks noChangeArrowheads="1"/>
          </p:cNvSpPr>
          <p:nvPr/>
        </p:nvSpPr>
        <p:spPr bwMode="auto">
          <a:xfrm>
            <a:off x="7380288" y="1906588"/>
            <a:ext cx="22225" cy="841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8187" name="Rectangle 92"/>
          <p:cNvSpPr>
            <a:spLocks noChangeArrowheads="1"/>
          </p:cNvSpPr>
          <p:nvPr/>
        </p:nvSpPr>
        <p:spPr bwMode="auto">
          <a:xfrm>
            <a:off x="7380288" y="1801813"/>
            <a:ext cx="22225" cy="841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8188" name="Rectangle 93"/>
          <p:cNvSpPr>
            <a:spLocks noChangeArrowheads="1"/>
          </p:cNvSpPr>
          <p:nvPr/>
        </p:nvSpPr>
        <p:spPr bwMode="auto">
          <a:xfrm>
            <a:off x="7380288" y="1697038"/>
            <a:ext cx="22225" cy="841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8189" name="Rectangle 94"/>
          <p:cNvSpPr>
            <a:spLocks noChangeArrowheads="1"/>
          </p:cNvSpPr>
          <p:nvPr/>
        </p:nvSpPr>
        <p:spPr bwMode="auto">
          <a:xfrm>
            <a:off x="7380288" y="1598613"/>
            <a:ext cx="22225" cy="777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8190" name="Freeform 95"/>
          <p:cNvSpPr>
            <a:spLocks/>
          </p:cNvSpPr>
          <p:nvPr/>
        </p:nvSpPr>
        <p:spPr bwMode="auto">
          <a:xfrm>
            <a:off x="7345363" y="1598613"/>
            <a:ext cx="92075" cy="87312"/>
          </a:xfrm>
          <a:custGeom>
            <a:avLst/>
            <a:gdLst>
              <a:gd name="T0" fmla="*/ 0 w 58"/>
              <a:gd name="T1" fmla="*/ 2147483647 h 55"/>
              <a:gd name="T2" fmla="*/ 2147483647 w 58"/>
              <a:gd name="T3" fmla="*/ 0 h 55"/>
              <a:gd name="T4" fmla="*/ 2147483647 w 58"/>
              <a:gd name="T5" fmla="*/ 2147483647 h 55"/>
              <a:gd name="T6" fmla="*/ 2147483647 w 58"/>
              <a:gd name="T7" fmla="*/ 2147483647 h 55"/>
              <a:gd name="T8" fmla="*/ 0 w 58"/>
              <a:gd name="T9" fmla="*/ 2147483647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55"/>
              <a:gd name="T17" fmla="*/ 58 w 58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55">
                <a:moveTo>
                  <a:pt x="0" y="55"/>
                </a:moveTo>
                <a:lnTo>
                  <a:pt x="29" y="0"/>
                </a:lnTo>
                <a:lnTo>
                  <a:pt x="58" y="55"/>
                </a:lnTo>
                <a:lnTo>
                  <a:pt x="29" y="28"/>
                </a:lnTo>
                <a:lnTo>
                  <a:pt x="0" y="5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91" name="Freeform 96"/>
          <p:cNvSpPr>
            <a:spLocks/>
          </p:cNvSpPr>
          <p:nvPr/>
        </p:nvSpPr>
        <p:spPr bwMode="auto">
          <a:xfrm>
            <a:off x="7304088" y="1576388"/>
            <a:ext cx="174625" cy="161925"/>
          </a:xfrm>
          <a:custGeom>
            <a:avLst/>
            <a:gdLst>
              <a:gd name="T0" fmla="*/ 2147483647 w 110"/>
              <a:gd name="T1" fmla="*/ 2147483647 h 102"/>
              <a:gd name="T2" fmla="*/ 2147483647 w 110"/>
              <a:gd name="T3" fmla="*/ 2147483647 h 102"/>
              <a:gd name="T4" fmla="*/ 2147483647 w 110"/>
              <a:gd name="T5" fmla="*/ 2147483647 h 102"/>
              <a:gd name="T6" fmla="*/ 2147483647 w 110"/>
              <a:gd name="T7" fmla="*/ 2147483647 h 102"/>
              <a:gd name="T8" fmla="*/ 2147483647 w 110"/>
              <a:gd name="T9" fmla="*/ 2147483647 h 102"/>
              <a:gd name="T10" fmla="*/ 2147483647 w 110"/>
              <a:gd name="T11" fmla="*/ 2147483647 h 102"/>
              <a:gd name="T12" fmla="*/ 2147483647 w 110"/>
              <a:gd name="T13" fmla="*/ 2147483647 h 102"/>
              <a:gd name="T14" fmla="*/ 2147483647 w 110"/>
              <a:gd name="T15" fmla="*/ 2147483647 h 102"/>
              <a:gd name="T16" fmla="*/ 0 w 110"/>
              <a:gd name="T17" fmla="*/ 2147483647 h 102"/>
              <a:gd name="T18" fmla="*/ 2147483647 w 110"/>
              <a:gd name="T19" fmla="*/ 2147483647 h 102"/>
              <a:gd name="T20" fmla="*/ 2147483647 w 110"/>
              <a:gd name="T21" fmla="*/ 2147483647 h 102"/>
              <a:gd name="T22" fmla="*/ 2147483647 w 110"/>
              <a:gd name="T23" fmla="*/ 2147483647 h 102"/>
              <a:gd name="T24" fmla="*/ 2147483647 w 110"/>
              <a:gd name="T25" fmla="*/ 0 h 102"/>
              <a:gd name="T26" fmla="*/ 0 w 110"/>
              <a:gd name="T27" fmla="*/ 2147483647 h 102"/>
              <a:gd name="T28" fmla="*/ 2147483647 w 110"/>
              <a:gd name="T29" fmla="*/ 2147483647 h 10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0"/>
              <a:gd name="T46" fmla="*/ 0 h 102"/>
              <a:gd name="T47" fmla="*/ 110 w 110"/>
              <a:gd name="T48" fmla="*/ 102 h 10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0" h="102">
                <a:moveTo>
                  <a:pt x="21" y="65"/>
                </a:moveTo>
                <a:lnTo>
                  <a:pt x="31" y="73"/>
                </a:lnTo>
                <a:lnTo>
                  <a:pt x="61" y="17"/>
                </a:lnTo>
                <a:lnTo>
                  <a:pt x="49" y="17"/>
                </a:lnTo>
                <a:lnTo>
                  <a:pt x="78" y="73"/>
                </a:lnTo>
                <a:lnTo>
                  <a:pt x="89" y="65"/>
                </a:lnTo>
                <a:lnTo>
                  <a:pt x="55" y="33"/>
                </a:lnTo>
                <a:lnTo>
                  <a:pt x="21" y="65"/>
                </a:lnTo>
                <a:lnTo>
                  <a:pt x="0" y="102"/>
                </a:lnTo>
                <a:lnTo>
                  <a:pt x="60" y="46"/>
                </a:lnTo>
                <a:lnTo>
                  <a:pt x="50" y="46"/>
                </a:lnTo>
                <a:lnTo>
                  <a:pt x="110" y="102"/>
                </a:lnTo>
                <a:lnTo>
                  <a:pt x="55" y="0"/>
                </a:lnTo>
                <a:lnTo>
                  <a:pt x="0" y="102"/>
                </a:lnTo>
                <a:lnTo>
                  <a:pt x="21" y="6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92" name="Rectangle 97"/>
          <p:cNvSpPr>
            <a:spLocks noChangeArrowheads="1"/>
          </p:cNvSpPr>
          <p:nvPr/>
        </p:nvSpPr>
        <p:spPr bwMode="auto">
          <a:xfrm>
            <a:off x="7502525" y="1931988"/>
            <a:ext cx="3905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300" b="1">
                <a:solidFill>
                  <a:srgbClr val="212121"/>
                </a:solidFill>
              </a:rPr>
              <a:t>+ HO</a:t>
            </a:r>
            <a:endParaRPr lang="fr-FR"/>
          </a:p>
        </p:txBody>
      </p:sp>
      <p:sp>
        <p:nvSpPr>
          <p:cNvPr id="388193" name="Rectangle 98"/>
          <p:cNvSpPr>
            <a:spLocks noChangeArrowheads="1"/>
          </p:cNvSpPr>
          <p:nvPr/>
        </p:nvSpPr>
        <p:spPr bwMode="auto">
          <a:xfrm>
            <a:off x="7883525" y="1974850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9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88194" name="Freeform 99"/>
          <p:cNvSpPr>
            <a:spLocks/>
          </p:cNvSpPr>
          <p:nvPr/>
        </p:nvSpPr>
        <p:spPr bwMode="auto">
          <a:xfrm>
            <a:off x="3001963" y="2265363"/>
            <a:ext cx="30162" cy="85725"/>
          </a:xfrm>
          <a:custGeom>
            <a:avLst/>
            <a:gdLst>
              <a:gd name="T0" fmla="*/ 2147483647 w 19"/>
              <a:gd name="T1" fmla="*/ 2147483647 h 54"/>
              <a:gd name="T2" fmla="*/ 2147483647 w 19"/>
              <a:gd name="T3" fmla="*/ 2147483647 h 54"/>
              <a:gd name="T4" fmla="*/ 2147483647 w 19"/>
              <a:gd name="T5" fmla="*/ 2147483647 h 54"/>
              <a:gd name="T6" fmla="*/ 2147483647 w 19"/>
              <a:gd name="T7" fmla="*/ 2147483647 h 54"/>
              <a:gd name="T8" fmla="*/ 2147483647 w 19"/>
              <a:gd name="T9" fmla="*/ 0 h 54"/>
              <a:gd name="T10" fmla="*/ 0 w 19"/>
              <a:gd name="T11" fmla="*/ 2147483647 h 54"/>
              <a:gd name="T12" fmla="*/ 2147483647 w 19"/>
              <a:gd name="T13" fmla="*/ 2147483647 h 54"/>
              <a:gd name="T14" fmla="*/ 2147483647 w 19"/>
              <a:gd name="T15" fmla="*/ 2147483647 h 54"/>
              <a:gd name="T16" fmla="*/ 2147483647 w 19"/>
              <a:gd name="T17" fmla="*/ 2147483647 h 54"/>
              <a:gd name="T18" fmla="*/ 2147483647 w 19"/>
              <a:gd name="T19" fmla="*/ 2147483647 h 54"/>
              <a:gd name="T20" fmla="*/ 2147483647 w 19"/>
              <a:gd name="T21" fmla="*/ 2147483647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9"/>
              <a:gd name="T34" fmla="*/ 0 h 54"/>
              <a:gd name="T35" fmla="*/ 19 w 19"/>
              <a:gd name="T36" fmla="*/ 54 h 5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9" h="54">
                <a:moveTo>
                  <a:pt x="19" y="54"/>
                </a:moveTo>
                <a:lnTo>
                  <a:pt x="18" y="38"/>
                </a:lnTo>
                <a:lnTo>
                  <a:pt x="16" y="7"/>
                </a:lnTo>
                <a:lnTo>
                  <a:pt x="16" y="6"/>
                </a:lnTo>
                <a:lnTo>
                  <a:pt x="14" y="0"/>
                </a:lnTo>
                <a:lnTo>
                  <a:pt x="0" y="3"/>
                </a:lnTo>
                <a:lnTo>
                  <a:pt x="1" y="8"/>
                </a:lnTo>
                <a:lnTo>
                  <a:pt x="1" y="7"/>
                </a:lnTo>
                <a:lnTo>
                  <a:pt x="4" y="38"/>
                </a:lnTo>
                <a:lnTo>
                  <a:pt x="5" y="54"/>
                </a:lnTo>
                <a:lnTo>
                  <a:pt x="19" y="5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95" name="Freeform 100"/>
          <p:cNvSpPr>
            <a:spLocks/>
          </p:cNvSpPr>
          <p:nvPr/>
        </p:nvSpPr>
        <p:spPr bwMode="auto">
          <a:xfrm>
            <a:off x="2976563" y="2160588"/>
            <a:ext cx="44450" cy="87312"/>
          </a:xfrm>
          <a:custGeom>
            <a:avLst/>
            <a:gdLst>
              <a:gd name="T0" fmla="*/ 2147483647 w 28"/>
              <a:gd name="T1" fmla="*/ 2147483647 h 55"/>
              <a:gd name="T2" fmla="*/ 2147483647 w 28"/>
              <a:gd name="T3" fmla="*/ 2147483647 h 55"/>
              <a:gd name="T4" fmla="*/ 2147483647 w 28"/>
              <a:gd name="T5" fmla="*/ 2147483647 h 55"/>
              <a:gd name="T6" fmla="*/ 2147483647 w 28"/>
              <a:gd name="T7" fmla="*/ 2147483647 h 55"/>
              <a:gd name="T8" fmla="*/ 2147483647 w 28"/>
              <a:gd name="T9" fmla="*/ 2147483647 h 55"/>
              <a:gd name="T10" fmla="*/ 2147483647 w 28"/>
              <a:gd name="T11" fmla="*/ 0 h 55"/>
              <a:gd name="T12" fmla="*/ 0 w 28"/>
              <a:gd name="T13" fmla="*/ 2147483647 h 55"/>
              <a:gd name="T14" fmla="*/ 2147483647 w 28"/>
              <a:gd name="T15" fmla="*/ 2147483647 h 55"/>
              <a:gd name="T16" fmla="*/ 2147483647 w 28"/>
              <a:gd name="T17" fmla="*/ 2147483647 h 55"/>
              <a:gd name="T18" fmla="*/ 2147483647 w 28"/>
              <a:gd name="T19" fmla="*/ 2147483647 h 55"/>
              <a:gd name="T20" fmla="*/ 2147483647 w 28"/>
              <a:gd name="T21" fmla="*/ 2147483647 h 55"/>
              <a:gd name="T22" fmla="*/ 2147483647 w 28"/>
              <a:gd name="T23" fmla="*/ 2147483647 h 55"/>
              <a:gd name="T24" fmla="*/ 2147483647 w 28"/>
              <a:gd name="T25" fmla="*/ 2147483647 h 5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8"/>
              <a:gd name="T40" fmla="*/ 0 h 55"/>
              <a:gd name="T41" fmla="*/ 28 w 28"/>
              <a:gd name="T42" fmla="*/ 55 h 5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8" h="55">
                <a:moveTo>
                  <a:pt x="28" y="53"/>
                </a:moveTo>
                <a:lnTo>
                  <a:pt x="26" y="42"/>
                </a:lnTo>
                <a:lnTo>
                  <a:pt x="22" y="28"/>
                </a:lnTo>
                <a:lnTo>
                  <a:pt x="22" y="27"/>
                </a:lnTo>
                <a:lnTo>
                  <a:pt x="17" y="12"/>
                </a:lnTo>
                <a:lnTo>
                  <a:pt x="14" y="0"/>
                </a:lnTo>
                <a:lnTo>
                  <a:pt x="0" y="5"/>
                </a:lnTo>
                <a:lnTo>
                  <a:pt x="3" y="17"/>
                </a:lnTo>
                <a:lnTo>
                  <a:pt x="8" y="31"/>
                </a:lnTo>
                <a:lnTo>
                  <a:pt x="8" y="30"/>
                </a:lnTo>
                <a:lnTo>
                  <a:pt x="12" y="44"/>
                </a:lnTo>
                <a:lnTo>
                  <a:pt x="14" y="55"/>
                </a:lnTo>
                <a:lnTo>
                  <a:pt x="28" y="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96" name="Freeform 101"/>
          <p:cNvSpPr>
            <a:spLocks/>
          </p:cNvSpPr>
          <p:nvPr/>
        </p:nvSpPr>
        <p:spPr bwMode="auto">
          <a:xfrm>
            <a:off x="2927350" y="2063750"/>
            <a:ext cx="61913" cy="88900"/>
          </a:xfrm>
          <a:custGeom>
            <a:avLst/>
            <a:gdLst>
              <a:gd name="T0" fmla="*/ 2147483647 w 39"/>
              <a:gd name="T1" fmla="*/ 2147483647 h 56"/>
              <a:gd name="T2" fmla="*/ 2147483647 w 39"/>
              <a:gd name="T3" fmla="*/ 2147483647 h 56"/>
              <a:gd name="T4" fmla="*/ 2147483647 w 39"/>
              <a:gd name="T5" fmla="*/ 2147483647 h 56"/>
              <a:gd name="T6" fmla="*/ 2147483647 w 39"/>
              <a:gd name="T7" fmla="*/ 2147483647 h 56"/>
              <a:gd name="T8" fmla="*/ 2147483647 w 39"/>
              <a:gd name="T9" fmla="*/ 2147483647 h 56"/>
              <a:gd name="T10" fmla="*/ 2147483647 w 39"/>
              <a:gd name="T11" fmla="*/ 2147483647 h 56"/>
              <a:gd name="T12" fmla="*/ 2147483647 w 39"/>
              <a:gd name="T13" fmla="*/ 2147483647 h 56"/>
              <a:gd name="T14" fmla="*/ 2147483647 w 39"/>
              <a:gd name="T15" fmla="*/ 0 h 56"/>
              <a:gd name="T16" fmla="*/ 0 w 39"/>
              <a:gd name="T17" fmla="*/ 2147483647 h 56"/>
              <a:gd name="T18" fmla="*/ 2147483647 w 39"/>
              <a:gd name="T19" fmla="*/ 2147483647 h 56"/>
              <a:gd name="T20" fmla="*/ 2147483647 w 39"/>
              <a:gd name="T21" fmla="*/ 2147483647 h 56"/>
              <a:gd name="T22" fmla="*/ 2147483647 w 39"/>
              <a:gd name="T23" fmla="*/ 2147483647 h 56"/>
              <a:gd name="T24" fmla="*/ 2147483647 w 39"/>
              <a:gd name="T25" fmla="*/ 2147483647 h 56"/>
              <a:gd name="T26" fmla="*/ 2147483647 w 39"/>
              <a:gd name="T27" fmla="*/ 2147483647 h 56"/>
              <a:gd name="T28" fmla="*/ 2147483647 w 39"/>
              <a:gd name="T29" fmla="*/ 2147483647 h 56"/>
              <a:gd name="T30" fmla="*/ 2147483647 w 39"/>
              <a:gd name="T31" fmla="*/ 2147483647 h 56"/>
              <a:gd name="T32" fmla="*/ 2147483647 w 39"/>
              <a:gd name="T33" fmla="*/ 2147483647 h 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9"/>
              <a:gd name="T52" fmla="*/ 0 h 56"/>
              <a:gd name="T53" fmla="*/ 39 w 39"/>
              <a:gd name="T54" fmla="*/ 56 h 5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9" h="56">
                <a:moveTo>
                  <a:pt x="39" y="49"/>
                </a:moveTo>
                <a:lnTo>
                  <a:pt x="30" y="31"/>
                </a:lnTo>
                <a:lnTo>
                  <a:pt x="31" y="32"/>
                </a:lnTo>
                <a:lnTo>
                  <a:pt x="25" y="19"/>
                </a:lnTo>
                <a:lnTo>
                  <a:pt x="24" y="18"/>
                </a:lnTo>
                <a:lnTo>
                  <a:pt x="16" y="6"/>
                </a:lnTo>
                <a:lnTo>
                  <a:pt x="16" y="5"/>
                </a:lnTo>
                <a:lnTo>
                  <a:pt x="12" y="0"/>
                </a:lnTo>
                <a:lnTo>
                  <a:pt x="0" y="9"/>
                </a:lnTo>
                <a:lnTo>
                  <a:pt x="4" y="14"/>
                </a:lnTo>
                <a:lnTo>
                  <a:pt x="4" y="13"/>
                </a:lnTo>
                <a:lnTo>
                  <a:pt x="12" y="25"/>
                </a:lnTo>
                <a:lnTo>
                  <a:pt x="11" y="24"/>
                </a:lnTo>
                <a:lnTo>
                  <a:pt x="17" y="37"/>
                </a:lnTo>
                <a:lnTo>
                  <a:pt x="18" y="38"/>
                </a:lnTo>
                <a:lnTo>
                  <a:pt x="27" y="56"/>
                </a:lnTo>
                <a:lnTo>
                  <a:pt x="39" y="4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97" name="Freeform 102"/>
          <p:cNvSpPr>
            <a:spLocks/>
          </p:cNvSpPr>
          <p:nvPr/>
        </p:nvSpPr>
        <p:spPr bwMode="auto">
          <a:xfrm>
            <a:off x="2862263" y="1981200"/>
            <a:ext cx="73025" cy="77788"/>
          </a:xfrm>
          <a:custGeom>
            <a:avLst/>
            <a:gdLst>
              <a:gd name="T0" fmla="*/ 2147483647 w 46"/>
              <a:gd name="T1" fmla="*/ 2147483647 h 49"/>
              <a:gd name="T2" fmla="*/ 2147483647 w 46"/>
              <a:gd name="T3" fmla="*/ 2147483647 h 49"/>
              <a:gd name="T4" fmla="*/ 2147483647 w 46"/>
              <a:gd name="T5" fmla="*/ 2147483647 h 49"/>
              <a:gd name="T6" fmla="*/ 2147483647 w 46"/>
              <a:gd name="T7" fmla="*/ 2147483647 h 49"/>
              <a:gd name="T8" fmla="*/ 2147483647 w 46"/>
              <a:gd name="T9" fmla="*/ 2147483647 h 49"/>
              <a:gd name="T10" fmla="*/ 2147483647 w 46"/>
              <a:gd name="T11" fmla="*/ 2147483647 h 49"/>
              <a:gd name="T12" fmla="*/ 2147483647 w 46"/>
              <a:gd name="T13" fmla="*/ 0 h 49"/>
              <a:gd name="T14" fmla="*/ 0 w 46"/>
              <a:gd name="T15" fmla="*/ 2147483647 h 49"/>
              <a:gd name="T16" fmla="*/ 2147483647 w 46"/>
              <a:gd name="T17" fmla="*/ 2147483647 h 49"/>
              <a:gd name="T18" fmla="*/ 2147483647 w 46"/>
              <a:gd name="T19" fmla="*/ 2147483647 h 49"/>
              <a:gd name="T20" fmla="*/ 2147483647 w 46"/>
              <a:gd name="T21" fmla="*/ 2147483647 h 49"/>
              <a:gd name="T22" fmla="*/ 2147483647 w 46"/>
              <a:gd name="T23" fmla="*/ 2147483647 h 49"/>
              <a:gd name="T24" fmla="*/ 2147483647 w 46"/>
              <a:gd name="T25" fmla="*/ 2147483647 h 49"/>
              <a:gd name="T26" fmla="*/ 2147483647 w 46"/>
              <a:gd name="T27" fmla="*/ 2147483647 h 49"/>
              <a:gd name="T28" fmla="*/ 2147483647 w 46"/>
              <a:gd name="T29" fmla="*/ 2147483647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6"/>
              <a:gd name="T46" fmla="*/ 0 h 49"/>
              <a:gd name="T47" fmla="*/ 46 w 46"/>
              <a:gd name="T48" fmla="*/ 49 h 4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6" h="49">
                <a:moveTo>
                  <a:pt x="46" y="43"/>
                </a:moveTo>
                <a:lnTo>
                  <a:pt x="40" y="34"/>
                </a:lnTo>
                <a:lnTo>
                  <a:pt x="32" y="23"/>
                </a:lnTo>
                <a:lnTo>
                  <a:pt x="31" y="22"/>
                </a:lnTo>
                <a:lnTo>
                  <a:pt x="21" y="12"/>
                </a:lnTo>
                <a:lnTo>
                  <a:pt x="11" y="1"/>
                </a:lnTo>
                <a:lnTo>
                  <a:pt x="10" y="0"/>
                </a:lnTo>
                <a:lnTo>
                  <a:pt x="0" y="8"/>
                </a:lnTo>
                <a:lnTo>
                  <a:pt x="2" y="9"/>
                </a:lnTo>
                <a:lnTo>
                  <a:pt x="12" y="20"/>
                </a:lnTo>
                <a:lnTo>
                  <a:pt x="21" y="30"/>
                </a:lnTo>
                <a:lnTo>
                  <a:pt x="20" y="29"/>
                </a:lnTo>
                <a:lnTo>
                  <a:pt x="28" y="40"/>
                </a:lnTo>
                <a:lnTo>
                  <a:pt x="34" y="49"/>
                </a:lnTo>
                <a:lnTo>
                  <a:pt x="46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98" name="Freeform 103"/>
          <p:cNvSpPr>
            <a:spLocks/>
          </p:cNvSpPr>
          <p:nvPr/>
        </p:nvSpPr>
        <p:spPr bwMode="auto">
          <a:xfrm>
            <a:off x="2779713" y="1909763"/>
            <a:ext cx="80962" cy="71437"/>
          </a:xfrm>
          <a:custGeom>
            <a:avLst/>
            <a:gdLst>
              <a:gd name="T0" fmla="*/ 2147483647 w 51"/>
              <a:gd name="T1" fmla="*/ 2147483647 h 45"/>
              <a:gd name="T2" fmla="*/ 2147483647 w 51"/>
              <a:gd name="T3" fmla="*/ 2147483647 h 45"/>
              <a:gd name="T4" fmla="*/ 2147483647 w 51"/>
              <a:gd name="T5" fmla="*/ 2147483647 h 45"/>
              <a:gd name="T6" fmla="*/ 2147483647 w 51"/>
              <a:gd name="T7" fmla="*/ 2147483647 h 45"/>
              <a:gd name="T8" fmla="*/ 2147483647 w 51"/>
              <a:gd name="T9" fmla="*/ 2147483647 h 45"/>
              <a:gd name="T10" fmla="*/ 2147483647 w 51"/>
              <a:gd name="T11" fmla="*/ 0 h 45"/>
              <a:gd name="T12" fmla="*/ 2147483647 w 51"/>
              <a:gd name="T13" fmla="*/ 0 h 45"/>
              <a:gd name="T14" fmla="*/ 2147483647 w 51"/>
              <a:gd name="T15" fmla="*/ 2147483647 h 45"/>
              <a:gd name="T16" fmla="*/ 2147483647 w 51"/>
              <a:gd name="T17" fmla="*/ 2147483647 h 45"/>
              <a:gd name="T18" fmla="*/ 0 w 51"/>
              <a:gd name="T19" fmla="*/ 2147483647 h 45"/>
              <a:gd name="T20" fmla="*/ 2147483647 w 51"/>
              <a:gd name="T21" fmla="*/ 2147483647 h 45"/>
              <a:gd name="T22" fmla="*/ 2147483647 w 51"/>
              <a:gd name="T23" fmla="*/ 2147483647 h 45"/>
              <a:gd name="T24" fmla="*/ 2147483647 w 51"/>
              <a:gd name="T25" fmla="*/ 2147483647 h 45"/>
              <a:gd name="T26" fmla="*/ 2147483647 w 51"/>
              <a:gd name="T27" fmla="*/ 2147483647 h 45"/>
              <a:gd name="T28" fmla="*/ 2147483647 w 51"/>
              <a:gd name="T29" fmla="*/ 2147483647 h 45"/>
              <a:gd name="T30" fmla="*/ 2147483647 w 51"/>
              <a:gd name="T31" fmla="*/ 2147483647 h 4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1"/>
              <a:gd name="T49" fmla="*/ 0 h 45"/>
              <a:gd name="T50" fmla="*/ 51 w 51"/>
              <a:gd name="T51" fmla="*/ 45 h 4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1" h="45">
                <a:moveTo>
                  <a:pt x="51" y="33"/>
                </a:moveTo>
                <a:lnTo>
                  <a:pt x="42" y="26"/>
                </a:lnTo>
                <a:lnTo>
                  <a:pt x="42" y="27"/>
                </a:lnTo>
                <a:lnTo>
                  <a:pt x="31" y="18"/>
                </a:lnTo>
                <a:lnTo>
                  <a:pt x="30" y="17"/>
                </a:lnTo>
                <a:lnTo>
                  <a:pt x="5" y="0"/>
                </a:lnTo>
                <a:lnTo>
                  <a:pt x="2" y="0"/>
                </a:lnTo>
                <a:lnTo>
                  <a:pt x="2" y="14"/>
                </a:lnTo>
                <a:lnTo>
                  <a:pt x="3" y="14"/>
                </a:lnTo>
                <a:lnTo>
                  <a:pt x="0" y="13"/>
                </a:lnTo>
                <a:lnTo>
                  <a:pt x="23" y="28"/>
                </a:lnTo>
                <a:lnTo>
                  <a:pt x="22" y="27"/>
                </a:lnTo>
                <a:lnTo>
                  <a:pt x="32" y="36"/>
                </a:lnTo>
                <a:lnTo>
                  <a:pt x="32" y="37"/>
                </a:lnTo>
                <a:lnTo>
                  <a:pt x="42" y="45"/>
                </a:lnTo>
                <a:lnTo>
                  <a:pt x="51" y="3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99" name="Freeform 104"/>
          <p:cNvSpPr>
            <a:spLocks/>
          </p:cNvSpPr>
          <p:nvPr/>
        </p:nvSpPr>
        <p:spPr bwMode="auto">
          <a:xfrm>
            <a:off x="2678113" y="1868488"/>
            <a:ext cx="92075" cy="50800"/>
          </a:xfrm>
          <a:custGeom>
            <a:avLst/>
            <a:gdLst>
              <a:gd name="T0" fmla="*/ 2147483647 w 58"/>
              <a:gd name="T1" fmla="*/ 2147483647 h 32"/>
              <a:gd name="T2" fmla="*/ 2147483647 w 58"/>
              <a:gd name="T3" fmla="*/ 2147483647 h 32"/>
              <a:gd name="T4" fmla="*/ 2147483647 w 58"/>
              <a:gd name="T5" fmla="*/ 2147483647 h 32"/>
              <a:gd name="T6" fmla="*/ 2147483647 w 58"/>
              <a:gd name="T7" fmla="*/ 2147483647 h 32"/>
              <a:gd name="T8" fmla="*/ 2147483647 w 58"/>
              <a:gd name="T9" fmla="*/ 2147483647 h 32"/>
              <a:gd name="T10" fmla="*/ 2147483647 w 58"/>
              <a:gd name="T11" fmla="*/ 2147483647 h 32"/>
              <a:gd name="T12" fmla="*/ 2147483647 w 58"/>
              <a:gd name="T13" fmla="*/ 0 h 32"/>
              <a:gd name="T14" fmla="*/ 2147483647 w 58"/>
              <a:gd name="T15" fmla="*/ 0 h 32"/>
              <a:gd name="T16" fmla="*/ 2147483647 w 58"/>
              <a:gd name="T17" fmla="*/ 2147483647 h 32"/>
              <a:gd name="T18" fmla="*/ 2147483647 w 58"/>
              <a:gd name="T19" fmla="*/ 2147483647 h 32"/>
              <a:gd name="T20" fmla="*/ 0 w 58"/>
              <a:gd name="T21" fmla="*/ 2147483647 h 32"/>
              <a:gd name="T22" fmla="*/ 2147483647 w 58"/>
              <a:gd name="T23" fmla="*/ 2147483647 h 32"/>
              <a:gd name="T24" fmla="*/ 2147483647 w 58"/>
              <a:gd name="T25" fmla="*/ 2147483647 h 32"/>
              <a:gd name="T26" fmla="*/ 2147483647 w 58"/>
              <a:gd name="T27" fmla="*/ 2147483647 h 32"/>
              <a:gd name="T28" fmla="*/ 2147483647 w 58"/>
              <a:gd name="T29" fmla="*/ 2147483647 h 32"/>
              <a:gd name="T30" fmla="*/ 2147483647 w 58"/>
              <a:gd name="T31" fmla="*/ 2147483647 h 32"/>
              <a:gd name="T32" fmla="*/ 2147483647 w 58"/>
              <a:gd name="T33" fmla="*/ 2147483647 h 32"/>
              <a:gd name="T34" fmla="*/ 2147483647 w 58"/>
              <a:gd name="T35" fmla="*/ 2147483647 h 3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8"/>
              <a:gd name="T55" fmla="*/ 0 h 32"/>
              <a:gd name="T56" fmla="*/ 58 w 58"/>
              <a:gd name="T57" fmla="*/ 32 h 3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8" h="32">
                <a:moveTo>
                  <a:pt x="58" y="21"/>
                </a:moveTo>
                <a:lnTo>
                  <a:pt x="46" y="15"/>
                </a:lnTo>
                <a:lnTo>
                  <a:pt x="45" y="15"/>
                </a:lnTo>
                <a:lnTo>
                  <a:pt x="32" y="10"/>
                </a:lnTo>
                <a:lnTo>
                  <a:pt x="32" y="9"/>
                </a:lnTo>
                <a:lnTo>
                  <a:pt x="18" y="3"/>
                </a:lnTo>
                <a:lnTo>
                  <a:pt x="4" y="0"/>
                </a:lnTo>
                <a:lnTo>
                  <a:pt x="1" y="0"/>
                </a:lnTo>
                <a:lnTo>
                  <a:pt x="1" y="13"/>
                </a:lnTo>
                <a:lnTo>
                  <a:pt x="3" y="13"/>
                </a:lnTo>
                <a:lnTo>
                  <a:pt x="0" y="13"/>
                </a:lnTo>
                <a:lnTo>
                  <a:pt x="13" y="16"/>
                </a:lnTo>
                <a:lnTo>
                  <a:pt x="27" y="22"/>
                </a:lnTo>
                <a:lnTo>
                  <a:pt x="27" y="21"/>
                </a:lnTo>
                <a:lnTo>
                  <a:pt x="40" y="26"/>
                </a:lnTo>
                <a:lnTo>
                  <a:pt x="39" y="26"/>
                </a:lnTo>
                <a:lnTo>
                  <a:pt x="51" y="32"/>
                </a:lnTo>
                <a:lnTo>
                  <a:pt x="58" y="2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00" name="Freeform 105"/>
          <p:cNvSpPr>
            <a:spLocks/>
          </p:cNvSpPr>
          <p:nvPr/>
        </p:nvSpPr>
        <p:spPr bwMode="auto">
          <a:xfrm>
            <a:off x="2570163" y="1852613"/>
            <a:ext cx="92075" cy="30162"/>
          </a:xfrm>
          <a:custGeom>
            <a:avLst/>
            <a:gdLst>
              <a:gd name="T0" fmla="*/ 2147483647 w 58"/>
              <a:gd name="T1" fmla="*/ 2147483647 h 19"/>
              <a:gd name="T2" fmla="*/ 2147483647 w 58"/>
              <a:gd name="T3" fmla="*/ 2147483647 h 19"/>
              <a:gd name="T4" fmla="*/ 2147483647 w 58"/>
              <a:gd name="T5" fmla="*/ 0 h 19"/>
              <a:gd name="T6" fmla="*/ 0 w 58"/>
              <a:gd name="T7" fmla="*/ 0 h 19"/>
              <a:gd name="T8" fmla="*/ 0 w 58"/>
              <a:gd name="T9" fmla="*/ 2147483647 h 19"/>
              <a:gd name="T10" fmla="*/ 2147483647 w 58"/>
              <a:gd name="T11" fmla="*/ 2147483647 h 19"/>
              <a:gd name="T12" fmla="*/ 2147483647 w 58"/>
              <a:gd name="T13" fmla="*/ 2147483647 h 19"/>
              <a:gd name="T14" fmla="*/ 2147483647 w 58"/>
              <a:gd name="T15" fmla="*/ 2147483647 h 19"/>
              <a:gd name="T16" fmla="*/ 2147483647 w 58"/>
              <a:gd name="T17" fmla="*/ 2147483647 h 19"/>
              <a:gd name="T18" fmla="*/ 2147483647 w 58"/>
              <a:gd name="T19" fmla="*/ 2147483647 h 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8"/>
              <a:gd name="T31" fmla="*/ 0 h 19"/>
              <a:gd name="T32" fmla="*/ 58 w 58"/>
              <a:gd name="T33" fmla="*/ 19 h 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8" h="19">
                <a:moveTo>
                  <a:pt x="58" y="6"/>
                </a:moveTo>
                <a:lnTo>
                  <a:pt x="30" y="1"/>
                </a:lnTo>
                <a:lnTo>
                  <a:pt x="16" y="0"/>
                </a:lnTo>
                <a:lnTo>
                  <a:pt x="0" y="0"/>
                </a:lnTo>
                <a:lnTo>
                  <a:pt x="0" y="13"/>
                </a:lnTo>
                <a:lnTo>
                  <a:pt x="14" y="13"/>
                </a:lnTo>
                <a:lnTo>
                  <a:pt x="13" y="13"/>
                </a:lnTo>
                <a:lnTo>
                  <a:pt x="27" y="14"/>
                </a:lnTo>
                <a:lnTo>
                  <a:pt x="55" y="19"/>
                </a:lnTo>
                <a:lnTo>
                  <a:pt x="58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01" name="Rectangle 106"/>
          <p:cNvSpPr>
            <a:spLocks noChangeArrowheads="1"/>
          </p:cNvSpPr>
          <p:nvPr/>
        </p:nvSpPr>
        <p:spPr bwMode="auto">
          <a:xfrm>
            <a:off x="2867025" y="1752600"/>
            <a:ext cx="936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/>
              <a:t>h</a:t>
            </a:r>
            <a:endParaRPr lang="fr-FR"/>
          </a:p>
        </p:txBody>
      </p:sp>
      <p:sp>
        <p:nvSpPr>
          <p:cNvPr id="388202" name="Rectangle 107"/>
          <p:cNvSpPr>
            <a:spLocks noChangeArrowheads="1"/>
          </p:cNvSpPr>
          <p:nvPr/>
        </p:nvSpPr>
        <p:spPr bwMode="auto">
          <a:xfrm>
            <a:off x="2974975" y="1738313"/>
            <a:ext cx="793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>
                <a:latin typeface="Symbol" pitchFamily="18" charset="2"/>
              </a:rPr>
              <a:t>n</a:t>
            </a:r>
            <a:endParaRPr lang="fr-FR"/>
          </a:p>
        </p:txBody>
      </p:sp>
      <p:sp>
        <p:nvSpPr>
          <p:cNvPr id="388203" name="Rectangle 108"/>
          <p:cNvSpPr>
            <a:spLocks noChangeArrowheads="1"/>
          </p:cNvSpPr>
          <p:nvPr/>
        </p:nvSpPr>
        <p:spPr bwMode="auto">
          <a:xfrm>
            <a:off x="2317750" y="1704975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O</a:t>
            </a:r>
            <a:endParaRPr lang="fr-FR"/>
          </a:p>
        </p:txBody>
      </p:sp>
      <p:sp>
        <p:nvSpPr>
          <p:cNvPr id="388204" name="Rectangle 109"/>
          <p:cNvSpPr>
            <a:spLocks noChangeArrowheads="1"/>
          </p:cNvSpPr>
          <p:nvPr/>
        </p:nvSpPr>
        <p:spPr bwMode="auto">
          <a:xfrm>
            <a:off x="2451100" y="17557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2121"/>
                </a:solidFill>
              </a:rPr>
              <a:t>3</a:t>
            </a:r>
            <a:endParaRPr lang="fr-FR"/>
          </a:p>
        </p:txBody>
      </p:sp>
      <p:sp>
        <p:nvSpPr>
          <p:cNvPr id="388205" name="Rectangle 110"/>
          <p:cNvSpPr>
            <a:spLocks noChangeArrowheads="1"/>
          </p:cNvSpPr>
          <p:nvPr/>
        </p:nvSpPr>
        <p:spPr bwMode="auto">
          <a:xfrm>
            <a:off x="7254875" y="1325563"/>
            <a:ext cx="1285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H</a:t>
            </a:r>
            <a:endParaRPr lang="fr-FR"/>
          </a:p>
        </p:txBody>
      </p:sp>
      <p:sp>
        <p:nvSpPr>
          <p:cNvPr id="388206" name="Rectangle 111"/>
          <p:cNvSpPr>
            <a:spLocks noChangeArrowheads="1"/>
          </p:cNvSpPr>
          <p:nvPr/>
        </p:nvSpPr>
        <p:spPr bwMode="auto">
          <a:xfrm>
            <a:off x="7378700" y="1376363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88207" name="Rectangle 112"/>
          <p:cNvSpPr>
            <a:spLocks noChangeArrowheads="1"/>
          </p:cNvSpPr>
          <p:nvPr/>
        </p:nvSpPr>
        <p:spPr bwMode="auto">
          <a:xfrm>
            <a:off x="7470775" y="1325563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O</a:t>
            </a:r>
            <a:endParaRPr lang="fr-FR"/>
          </a:p>
        </p:txBody>
      </p:sp>
      <p:sp>
        <p:nvSpPr>
          <p:cNvPr id="388208" name="Rectangle 113"/>
          <p:cNvSpPr>
            <a:spLocks noChangeArrowheads="1"/>
          </p:cNvSpPr>
          <p:nvPr/>
        </p:nvSpPr>
        <p:spPr bwMode="auto">
          <a:xfrm>
            <a:off x="7604125" y="1376363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88209" name="Freeform 114"/>
          <p:cNvSpPr>
            <a:spLocks/>
          </p:cNvSpPr>
          <p:nvPr/>
        </p:nvSpPr>
        <p:spPr bwMode="auto">
          <a:xfrm>
            <a:off x="4137025" y="3708400"/>
            <a:ext cx="38100" cy="87313"/>
          </a:xfrm>
          <a:custGeom>
            <a:avLst/>
            <a:gdLst>
              <a:gd name="T0" fmla="*/ 0 w 24"/>
              <a:gd name="T1" fmla="*/ 0 h 55"/>
              <a:gd name="T2" fmla="*/ 0 w 24"/>
              <a:gd name="T3" fmla="*/ 2147483647 h 55"/>
              <a:gd name="T4" fmla="*/ 2147483647 w 24"/>
              <a:gd name="T5" fmla="*/ 2147483647 h 55"/>
              <a:gd name="T6" fmla="*/ 2147483647 w 24"/>
              <a:gd name="T7" fmla="*/ 2147483647 h 55"/>
              <a:gd name="T8" fmla="*/ 2147483647 w 24"/>
              <a:gd name="T9" fmla="*/ 2147483647 h 55"/>
              <a:gd name="T10" fmla="*/ 2147483647 w 24"/>
              <a:gd name="T11" fmla="*/ 2147483647 h 55"/>
              <a:gd name="T12" fmla="*/ 2147483647 w 24"/>
              <a:gd name="T13" fmla="*/ 2147483647 h 55"/>
              <a:gd name="T14" fmla="*/ 2147483647 w 24"/>
              <a:gd name="T15" fmla="*/ 2147483647 h 55"/>
              <a:gd name="T16" fmla="*/ 2147483647 w 24"/>
              <a:gd name="T17" fmla="*/ 2147483647 h 55"/>
              <a:gd name="T18" fmla="*/ 2147483647 w 24"/>
              <a:gd name="T19" fmla="*/ 2147483647 h 55"/>
              <a:gd name="T20" fmla="*/ 2147483647 w 24"/>
              <a:gd name="T21" fmla="*/ 2147483647 h 55"/>
              <a:gd name="T22" fmla="*/ 2147483647 w 24"/>
              <a:gd name="T23" fmla="*/ 2147483647 h 55"/>
              <a:gd name="T24" fmla="*/ 2147483647 w 24"/>
              <a:gd name="T25" fmla="*/ 0 h 55"/>
              <a:gd name="T26" fmla="*/ 0 w 24"/>
              <a:gd name="T27" fmla="*/ 0 h 5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4"/>
              <a:gd name="T43" fmla="*/ 0 h 55"/>
              <a:gd name="T44" fmla="*/ 24 w 24"/>
              <a:gd name="T45" fmla="*/ 55 h 5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4" h="55">
                <a:moveTo>
                  <a:pt x="0" y="0"/>
                </a:moveTo>
                <a:lnTo>
                  <a:pt x="0" y="17"/>
                </a:lnTo>
                <a:lnTo>
                  <a:pt x="3" y="31"/>
                </a:lnTo>
                <a:lnTo>
                  <a:pt x="6" y="45"/>
                </a:lnTo>
                <a:lnTo>
                  <a:pt x="6" y="47"/>
                </a:lnTo>
                <a:lnTo>
                  <a:pt x="10" y="55"/>
                </a:lnTo>
                <a:lnTo>
                  <a:pt x="24" y="51"/>
                </a:lnTo>
                <a:lnTo>
                  <a:pt x="20" y="42"/>
                </a:lnTo>
                <a:lnTo>
                  <a:pt x="20" y="43"/>
                </a:lnTo>
                <a:lnTo>
                  <a:pt x="17" y="29"/>
                </a:lnTo>
                <a:lnTo>
                  <a:pt x="15" y="15"/>
                </a:lnTo>
                <a:lnTo>
                  <a:pt x="15" y="16"/>
                </a:lnTo>
                <a:lnTo>
                  <a:pt x="1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10" name="Freeform 115"/>
          <p:cNvSpPr>
            <a:spLocks/>
          </p:cNvSpPr>
          <p:nvPr/>
        </p:nvSpPr>
        <p:spPr bwMode="auto">
          <a:xfrm>
            <a:off x="4162425" y="3805238"/>
            <a:ext cx="68263" cy="82550"/>
          </a:xfrm>
          <a:custGeom>
            <a:avLst/>
            <a:gdLst>
              <a:gd name="T0" fmla="*/ 0 w 43"/>
              <a:gd name="T1" fmla="*/ 2147483647 h 52"/>
              <a:gd name="T2" fmla="*/ 2147483647 w 43"/>
              <a:gd name="T3" fmla="*/ 2147483647 h 52"/>
              <a:gd name="T4" fmla="*/ 2147483647 w 43"/>
              <a:gd name="T5" fmla="*/ 2147483647 h 52"/>
              <a:gd name="T6" fmla="*/ 2147483647 w 43"/>
              <a:gd name="T7" fmla="*/ 2147483647 h 52"/>
              <a:gd name="T8" fmla="*/ 2147483647 w 43"/>
              <a:gd name="T9" fmla="*/ 2147483647 h 52"/>
              <a:gd name="T10" fmla="*/ 2147483647 w 43"/>
              <a:gd name="T11" fmla="*/ 2147483647 h 52"/>
              <a:gd name="T12" fmla="*/ 2147483647 w 43"/>
              <a:gd name="T13" fmla="*/ 2147483647 h 52"/>
              <a:gd name="T14" fmla="*/ 2147483647 w 43"/>
              <a:gd name="T15" fmla="*/ 2147483647 h 52"/>
              <a:gd name="T16" fmla="*/ 2147483647 w 43"/>
              <a:gd name="T17" fmla="*/ 2147483647 h 52"/>
              <a:gd name="T18" fmla="*/ 2147483647 w 43"/>
              <a:gd name="T19" fmla="*/ 2147483647 h 52"/>
              <a:gd name="T20" fmla="*/ 2147483647 w 43"/>
              <a:gd name="T21" fmla="*/ 2147483647 h 52"/>
              <a:gd name="T22" fmla="*/ 2147483647 w 43"/>
              <a:gd name="T23" fmla="*/ 2147483647 h 52"/>
              <a:gd name="T24" fmla="*/ 2147483647 w 43"/>
              <a:gd name="T25" fmla="*/ 2147483647 h 52"/>
              <a:gd name="T26" fmla="*/ 2147483647 w 43"/>
              <a:gd name="T27" fmla="*/ 0 h 52"/>
              <a:gd name="T28" fmla="*/ 0 w 43"/>
              <a:gd name="T29" fmla="*/ 2147483647 h 5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"/>
              <a:gd name="T46" fmla="*/ 0 h 52"/>
              <a:gd name="T47" fmla="*/ 43 w 43"/>
              <a:gd name="T48" fmla="*/ 52 h 5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" h="52">
                <a:moveTo>
                  <a:pt x="0" y="6"/>
                </a:moveTo>
                <a:lnTo>
                  <a:pt x="3" y="13"/>
                </a:lnTo>
                <a:lnTo>
                  <a:pt x="10" y="24"/>
                </a:lnTo>
                <a:lnTo>
                  <a:pt x="18" y="36"/>
                </a:lnTo>
                <a:lnTo>
                  <a:pt x="20" y="37"/>
                </a:lnTo>
                <a:lnTo>
                  <a:pt x="29" y="47"/>
                </a:lnTo>
                <a:lnTo>
                  <a:pt x="34" y="52"/>
                </a:lnTo>
                <a:lnTo>
                  <a:pt x="43" y="43"/>
                </a:lnTo>
                <a:lnTo>
                  <a:pt x="38" y="38"/>
                </a:lnTo>
                <a:lnTo>
                  <a:pt x="29" y="29"/>
                </a:lnTo>
                <a:lnTo>
                  <a:pt x="30" y="30"/>
                </a:lnTo>
                <a:lnTo>
                  <a:pt x="22" y="18"/>
                </a:lnTo>
                <a:lnTo>
                  <a:pt x="15" y="6"/>
                </a:lnTo>
                <a:lnTo>
                  <a:pt x="11" y="0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11" name="Freeform 116"/>
          <p:cNvSpPr>
            <a:spLocks/>
          </p:cNvSpPr>
          <p:nvPr/>
        </p:nvSpPr>
        <p:spPr bwMode="auto">
          <a:xfrm>
            <a:off x="4230688" y="3886200"/>
            <a:ext cx="85725" cy="66675"/>
          </a:xfrm>
          <a:custGeom>
            <a:avLst/>
            <a:gdLst>
              <a:gd name="T0" fmla="*/ 0 w 54"/>
              <a:gd name="T1" fmla="*/ 2147483647 h 42"/>
              <a:gd name="T2" fmla="*/ 2147483647 w 54"/>
              <a:gd name="T3" fmla="*/ 2147483647 h 42"/>
              <a:gd name="T4" fmla="*/ 2147483647 w 54"/>
              <a:gd name="T5" fmla="*/ 2147483647 h 42"/>
              <a:gd name="T6" fmla="*/ 2147483647 w 54"/>
              <a:gd name="T7" fmla="*/ 2147483647 h 42"/>
              <a:gd name="T8" fmla="*/ 2147483647 w 54"/>
              <a:gd name="T9" fmla="*/ 2147483647 h 42"/>
              <a:gd name="T10" fmla="*/ 2147483647 w 54"/>
              <a:gd name="T11" fmla="*/ 2147483647 h 42"/>
              <a:gd name="T12" fmla="*/ 2147483647 w 54"/>
              <a:gd name="T13" fmla="*/ 2147483647 h 42"/>
              <a:gd name="T14" fmla="*/ 2147483647 w 54"/>
              <a:gd name="T15" fmla="*/ 2147483647 h 42"/>
              <a:gd name="T16" fmla="*/ 2147483647 w 54"/>
              <a:gd name="T17" fmla="*/ 2147483647 h 42"/>
              <a:gd name="T18" fmla="*/ 2147483647 w 54"/>
              <a:gd name="T19" fmla="*/ 0 h 42"/>
              <a:gd name="T20" fmla="*/ 0 w 54"/>
              <a:gd name="T21" fmla="*/ 2147483647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4"/>
              <a:gd name="T34" fmla="*/ 0 h 42"/>
              <a:gd name="T35" fmla="*/ 54 w 54"/>
              <a:gd name="T36" fmla="*/ 42 h 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4" h="42">
                <a:moveTo>
                  <a:pt x="0" y="11"/>
                </a:moveTo>
                <a:lnTo>
                  <a:pt x="8" y="17"/>
                </a:lnTo>
                <a:lnTo>
                  <a:pt x="20" y="26"/>
                </a:lnTo>
                <a:lnTo>
                  <a:pt x="21" y="26"/>
                </a:lnTo>
                <a:lnTo>
                  <a:pt x="47" y="42"/>
                </a:lnTo>
                <a:lnTo>
                  <a:pt x="54" y="30"/>
                </a:lnTo>
                <a:lnTo>
                  <a:pt x="28" y="15"/>
                </a:lnTo>
                <a:lnTo>
                  <a:pt x="29" y="15"/>
                </a:lnTo>
                <a:lnTo>
                  <a:pt x="18" y="6"/>
                </a:lnTo>
                <a:lnTo>
                  <a:pt x="9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12" name="Freeform 117"/>
          <p:cNvSpPr>
            <a:spLocks/>
          </p:cNvSpPr>
          <p:nvPr/>
        </p:nvSpPr>
        <p:spPr bwMode="auto">
          <a:xfrm>
            <a:off x="4325938" y="3943350"/>
            <a:ext cx="92075" cy="50800"/>
          </a:xfrm>
          <a:custGeom>
            <a:avLst/>
            <a:gdLst>
              <a:gd name="T0" fmla="*/ 0 w 58"/>
              <a:gd name="T1" fmla="*/ 2147483647 h 32"/>
              <a:gd name="T2" fmla="*/ 2147483647 w 58"/>
              <a:gd name="T3" fmla="*/ 2147483647 h 32"/>
              <a:gd name="T4" fmla="*/ 2147483647 w 58"/>
              <a:gd name="T5" fmla="*/ 2147483647 h 32"/>
              <a:gd name="T6" fmla="*/ 2147483647 w 58"/>
              <a:gd name="T7" fmla="*/ 2147483647 h 32"/>
              <a:gd name="T8" fmla="*/ 2147483647 w 58"/>
              <a:gd name="T9" fmla="*/ 2147483647 h 32"/>
              <a:gd name="T10" fmla="*/ 2147483647 w 58"/>
              <a:gd name="T11" fmla="*/ 2147483647 h 32"/>
              <a:gd name="T12" fmla="*/ 2147483647 w 58"/>
              <a:gd name="T13" fmla="*/ 2147483647 h 32"/>
              <a:gd name="T14" fmla="*/ 2147483647 w 58"/>
              <a:gd name="T15" fmla="*/ 2147483647 h 32"/>
              <a:gd name="T16" fmla="*/ 2147483647 w 58"/>
              <a:gd name="T17" fmla="*/ 2147483647 h 32"/>
              <a:gd name="T18" fmla="*/ 2147483647 w 58"/>
              <a:gd name="T19" fmla="*/ 2147483647 h 32"/>
              <a:gd name="T20" fmla="*/ 2147483647 w 58"/>
              <a:gd name="T21" fmla="*/ 2147483647 h 32"/>
              <a:gd name="T22" fmla="*/ 2147483647 w 58"/>
              <a:gd name="T23" fmla="*/ 2147483647 h 32"/>
              <a:gd name="T24" fmla="*/ 2147483647 w 58"/>
              <a:gd name="T25" fmla="*/ 2147483647 h 32"/>
              <a:gd name="T26" fmla="*/ 2147483647 w 58"/>
              <a:gd name="T27" fmla="*/ 2147483647 h 32"/>
              <a:gd name="T28" fmla="*/ 2147483647 w 58"/>
              <a:gd name="T29" fmla="*/ 2147483647 h 32"/>
              <a:gd name="T30" fmla="*/ 2147483647 w 58"/>
              <a:gd name="T31" fmla="*/ 2147483647 h 32"/>
              <a:gd name="T32" fmla="*/ 2147483647 w 58"/>
              <a:gd name="T33" fmla="*/ 2147483647 h 32"/>
              <a:gd name="T34" fmla="*/ 2147483647 w 58"/>
              <a:gd name="T35" fmla="*/ 0 h 32"/>
              <a:gd name="T36" fmla="*/ 0 w 58"/>
              <a:gd name="T37" fmla="*/ 2147483647 h 3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8"/>
              <a:gd name="T58" fmla="*/ 0 h 32"/>
              <a:gd name="T59" fmla="*/ 58 w 58"/>
              <a:gd name="T60" fmla="*/ 32 h 3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8" h="32">
                <a:moveTo>
                  <a:pt x="0" y="13"/>
                </a:moveTo>
                <a:lnTo>
                  <a:pt x="3" y="14"/>
                </a:lnTo>
                <a:lnTo>
                  <a:pt x="2" y="13"/>
                </a:lnTo>
                <a:lnTo>
                  <a:pt x="17" y="20"/>
                </a:lnTo>
                <a:lnTo>
                  <a:pt x="19" y="21"/>
                </a:lnTo>
                <a:lnTo>
                  <a:pt x="35" y="26"/>
                </a:lnTo>
                <a:lnTo>
                  <a:pt x="50" y="32"/>
                </a:lnTo>
                <a:lnTo>
                  <a:pt x="49" y="31"/>
                </a:lnTo>
                <a:lnTo>
                  <a:pt x="51" y="32"/>
                </a:lnTo>
                <a:lnTo>
                  <a:pt x="58" y="21"/>
                </a:lnTo>
                <a:lnTo>
                  <a:pt x="56" y="20"/>
                </a:lnTo>
                <a:lnTo>
                  <a:pt x="55" y="19"/>
                </a:lnTo>
                <a:lnTo>
                  <a:pt x="40" y="13"/>
                </a:lnTo>
                <a:lnTo>
                  <a:pt x="23" y="8"/>
                </a:lnTo>
                <a:lnTo>
                  <a:pt x="24" y="9"/>
                </a:lnTo>
                <a:lnTo>
                  <a:pt x="9" y="2"/>
                </a:lnTo>
                <a:lnTo>
                  <a:pt x="8" y="1"/>
                </a:lnTo>
                <a:lnTo>
                  <a:pt x="5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13" name="Freeform 118"/>
          <p:cNvSpPr>
            <a:spLocks/>
          </p:cNvSpPr>
          <p:nvPr/>
        </p:nvSpPr>
        <p:spPr bwMode="auto">
          <a:xfrm>
            <a:off x="4432300" y="3981450"/>
            <a:ext cx="87313" cy="41275"/>
          </a:xfrm>
          <a:custGeom>
            <a:avLst/>
            <a:gdLst>
              <a:gd name="T0" fmla="*/ 2147483647 w 55"/>
              <a:gd name="T1" fmla="*/ 2147483647 h 26"/>
              <a:gd name="T2" fmla="*/ 2147483647 w 55"/>
              <a:gd name="T3" fmla="*/ 2147483647 h 26"/>
              <a:gd name="T4" fmla="*/ 0 w 55"/>
              <a:gd name="T5" fmla="*/ 2147483647 h 26"/>
              <a:gd name="T6" fmla="*/ 2147483647 w 55"/>
              <a:gd name="T7" fmla="*/ 2147483647 h 26"/>
              <a:gd name="T8" fmla="*/ 2147483647 w 55"/>
              <a:gd name="T9" fmla="*/ 2147483647 h 26"/>
              <a:gd name="T10" fmla="*/ 2147483647 w 55"/>
              <a:gd name="T11" fmla="*/ 2147483647 h 26"/>
              <a:gd name="T12" fmla="*/ 2147483647 w 55"/>
              <a:gd name="T13" fmla="*/ 2147483647 h 26"/>
              <a:gd name="T14" fmla="*/ 2147483647 w 55"/>
              <a:gd name="T15" fmla="*/ 2147483647 h 26"/>
              <a:gd name="T16" fmla="*/ 2147483647 w 55"/>
              <a:gd name="T17" fmla="*/ 2147483647 h 26"/>
              <a:gd name="T18" fmla="*/ 2147483647 w 55"/>
              <a:gd name="T19" fmla="*/ 2147483647 h 26"/>
              <a:gd name="T20" fmla="*/ 2147483647 w 55"/>
              <a:gd name="T21" fmla="*/ 2147483647 h 26"/>
              <a:gd name="T22" fmla="*/ 2147483647 w 55"/>
              <a:gd name="T23" fmla="*/ 2147483647 h 26"/>
              <a:gd name="T24" fmla="*/ 2147483647 w 55"/>
              <a:gd name="T25" fmla="*/ 2147483647 h 26"/>
              <a:gd name="T26" fmla="*/ 2147483647 w 55"/>
              <a:gd name="T27" fmla="*/ 2147483647 h 26"/>
              <a:gd name="T28" fmla="*/ 2147483647 w 55"/>
              <a:gd name="T29" fmla="*/ 0 h 26"/>
              <a:gd name="T30" fmla="*/ 2147483647 w 55"/>
              <a:gd name="T31" fmla="*/ 0 h 26"/>
              <a:gd name="T32" fmla="*/ 2147483647 w 55"/>
              <a:gd name="T33" fmla="*/ 2147483647 h 2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5"/>
              <a:gd name="T52" fmla="*/ 0 h 26"/>
              <a:gd name="T53" fmla="*/ 55 w 55"/>
              <a:gd name="T54" fmla="*/ 26 h 2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5" h="26">
                <a:moveTo>
                  <a:pt x="1" y="14"/>
                </a:moveTo>
                <a:lnTo>
                  <a:pt x="2" y="14"/>
                </a:lnTo>
                <a:lnTo>
                  <a:pt x="0" y="14"/>
                </a:lnTo>
                <a:lnTo>
                  <a:pt x="16" y="18"/>
                </a:lnTo>
                <a:lnTo>
                  <a:pt x="34" y="22"/>
                </a:lnTo>
                <a:lnTo>
                  <a:pt x="35" y="22"/>
                </a:lnTo>
                <a:lnTo>
                  <a:pt x="52" y="26"/>
                </a:lnTo>
                <a:lnTo>
                  <a:pt x="55" y="26"/>
                </a:lnTo>
                <a:lnTo>
                  <a:pt x="55" y="12"/>
                </a:lnTo>
                <a:lnTo>
                  <a:pt x="54" y="12"/>
                </a:lnTo>
                <a:lnTo>
                  <a:pt x="55" y="12"/>
                </a:lnTo>
                <a:lnTo>
                  <a:pt x="37" y="9"/>
                </a:lnTo>
                <a:lnTo>
                  <a:pt x="38" y="9"/>
                </a:lnTo>
                <a:lnTo>
                  <a:pt x="21" y="5"/>
                </a:lnTo>
                <a:lnTo>
                  <a:pt x="3" y="0"/>
                </a:lnTo>
                <a:lnTo>
                  <a:pt x="1" y="0"/>
                </a:lnTo>
                <a:lnTo>
                  <a:pt x="1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14" name="Freeform 119"/>
          <p:cNvSpPr>
            <a:spLocks/>
          </p:cNvSpPr>
          <p:nvPr/>
        </p:nvSpPr>
        <p:spPr bwMode="auto">
          <a:xfrm>
            <a:off x="4541838" y="4006850"/>
            <a:ext cx="88900" cy="33338"/>
          </a:xfrm>
          <a:custGeom>
            <a:avLst/>
            <a:gdLst>
              <a:gd name="T0" fmla="*/ 0 w 56"/>
              <a:gd name="T1" fmla="*/ 2147483647 h 21"/>
              <a:gd name="T2" fmla="*/ 2147483647 w 56"/>
              <a:gd name="T3" fmla="*/ 2147483647 h 21"/>
              <a:gd name="T4" fmla="*/ 0 w 56"/>
              <a:gd name="T5" fmla="*/ 2147483647 h 21"/>
              <a:gd name="T6" fmla="*/ 2147483647 w 56"/>
              <a:gd name="T7" fmla="*/ 2147483647 h 21"/>
              <a:gd name="T8" fmla="*/ 2147483647 w 56"/>
              <a:gd name="T9" fmla="*/ 2147483647 h 21"/>
              <a:gd name="T10" fmla="*/ 2147483647 w 56"/>
              <a:gd name="T11" fmla="*/ 2147483647 h 21"/>
              <a:gd name="T12" fmla="*/ 2147483647 w 56"/>
              <a:gd name="T13" fmla="*/ 2147483647 h 21"/>
              <a:gd name="T14" fmla="*/ 2147483647 w 56"/>
              <a:gd name="T15" fmla="*/ 2147483647 h 21"/>
              <a:gd name="T16" fmla="*/ 2147483647 w 56"/>
              <a:gd name="T17" fmla="*/ 2147483647 h 21"/>
              <a:gd name="T18" fmla="*/ 2147483647 w 56"/>
              <a:gd name="T19" fmla="*/ 2147483647 h 21"/>
              <a:gd name="T20" fmla="*/ 2147483647 w 56"/>
              <a:gd name="T21" fmla="*/ 0 h 21"/>
              <a:gd name="T22" fmla="*/ 0 w 56"/>
              <a:gd name="T23" fmla="*/ 0 h 21"/>
              <a:gd name="T24" fmla="*/ 0 w 56"/>
              <a:gd name="T25" fmla="*/ 2147483647 h 2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6"/>
              <a:gd name="T40" fmla="*/ 0 h 21"/>
              <a:gd name="T41" fmla="*/ 56 w 56"/>
              <a:gd name="T42" fmla="*/ 21 h 2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6" h="21">
                <a:moveTo>
                  <a:pt x="0" y="13"/>
                </a:moveTo>
                <a:lnTo>
                  <a:pt x="1" y="13"/>
                </a:lnTo>
                <a:lnTo>
                  <a:pt x="0" y="13"/>
                </a:lnTo>
                <a:lnTo>
                  <a:pt x="17" y="16"/>
                </a:lnTo>
                <a:lnTo>
                  <a:pt x="53" y="21"/>
                </a:lnTo>
                <a:lnTo>
                  <a:pt x="56" y="21"/>
                </a:lnTo>
                <a:lnTo>
                  <a:pt x="56" y="7"/>
                </a:lnTo>
                <a:lnTo>
                  <a:pt x="54" y="7"/>
                </a:lnTo>
                <a:lnTo>
                  <a:pt x="55" y="7"/>
                </a:lnTo>
                <a:lnTo>
                  <a:pt x="20" y="3"/>
                </a:lnTo>
                <a:lnTo>
                  <a:pt x="2" y="0"/>
                </a:lnTo>
                <a:lnTo>
                  <a:pt x="0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15" name="Freeform 120"/>
          <p:cNvSpPr>
            <a:spLocks/>
          </p:cNvSpPr>
          <p:nvPr/>
        </p:nvSpPr>
        <p:spPr bwMode="auto">
          <a:xfrm>
            <a:off x="4652963" y="4022725"/>
            <a:ext cx="88900" cy="25400"/>
          </a:xfrm>
          <a:custGeom>
            <a:avLst/>
            <a:gdLst>
              <a:gd name="T0" fmla="*/ 0 w 56"/>
              <a:gd name="T1" fmla="*/ 2147483647 h 16"/>
              <a:gd name="T2" fmla="*/ 2147483647 w 56"/>
              <a:gd name="T3" fmla="*/ 2147483647 h 16"/>
              <a:gd name="T4" fmla="*/ 2147483647 w 56"/>
              <a:gd name="T5" fmla="*/ 2147483647 h 16"/>
              <a:gd name="T6" fmla="*/ 2147483647 w 56"/>
              <a:gd name="T7" fmla="*/ 2147483647 h 16"/>
              <a:gd name="T8" fmla="*/ 2147483647 w 56"/>
              <a:gd name="T9" fmla="*/ 2147483647 h 16"/>
              <a:gd name="T10" fmla="*/ 2147483647 w 56"/>
              <a:gd name="T11" fmla="*/ 2147483647 h 16"/>
              <a:gd name="T12" fmla="*/ 2147483647 w 56"/>
              <a:gd name="T13" fmla="*/ 2147483647 h 16"/>
              <a:gd name="T14" fmla="*/ 0 w 56"/>
              <a:gd name="T15" fmla="*/ 0 h 16"/>
              <a:gd name="T16" fmla="*/ 0 w 56"/>
              <a:gd name="T17" fmla="*/ 2147483647 h 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16"/>
              <a:gd name="T29" fmla="*/ 56 w 56"/>
              <a:gd name="T30" fmla="*/ 16 h 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16">
                <a:moveTo>
                  <a:pt x="0" y="13"/>
                </a:moveTo>
                <a:lnTo>
                  <a:pt x="18" y="14"/>
                </a:lnTo>
                <a:lnTo>
                  <a:pt x="51" y="16"/>
                </a:lnTo>
                <a:lnTo>
                  <a:pt x="56" y="16"/>
                </a:lnTo>
                <a:lnTo>
                  <a:pt x="56" y="3"/>
                </a:lnTo>
                <a:lnTo>
                  <a:pt x="51" y="3"/>
                </a:lnTo>
                <a:lnTo>
                  <a:pt x="18" y="1"/>
                </a:lnTo>
                <a:lnTo>
                  <a:pt x="0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16" name="Freeform 121"/>
          <p:cNvSpPr>
            <a:spLocks/>
          </p:cNvSpPr>
          <p:nvPr/>
        </p:nvSpPr>
        <p:spPr bwMode="auto">
          <a:xfrm>
            <a:off x="4762500" y="4027488"/>
            <a:ext cx="46038" cy="22225"/>
          </a:xfrm>
          <a:custGeom>
            <a:avLst/>
            <a:gdLst>
              <a:gd name="T0" fmla="*/ 0 w 29"/>
              <a:gd name="T1" fmla="*/ 2147483647 h 14"/>
              <a:gd name="T2" fmla="*/ 2147483647 w 29"/>
              <a:gd name="T3" fmla="*/ 2147483647 h 14"/>
              <a:gd name="T4" fmla="*/ 2147483647 w 29"/>
              <a:gd name="T5" fmla="*/ 2147483647 h 14"/>
              <a:gd name="T6" fmla="*/ 2147483647 w 29"/>
              <a:gd name="T7" fmla="*/ 2147483647 h 14"/>
              <a:gd name="T8" fmla="*/ 2147483647 w 29"/>
              <a:gd name="T9" fmla="*/ 2147483647 h 14"/>
              <a:gd name="T10" fmla="*/ 2147483647 w 29"/>
              <a:gd name="T11" fmla="*/ 2147483647 h 14"/>
              <a:gd name="T12" fmla="*/ 2147483647 w 29"/>
              <a:gd name="T13" fmla="*/ 0 h 14"/>
              <a:gd name="T14" fmla="*/ 0 w 29"/>
              <a:gd name="T15" fmla="*/ 2147483647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9"/>
              <a:gd name="T25" fmla="*/ 0 h 14"/>
              <a:gd name="T26" fmla="*/ 29 w 29"/>
              <a:gd name="T27" fmla="*/ 14 h 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9" h="14">
                <a:moveTo>
                  <a:pt x="0" y="13"/>
                </a:moveTo>
                <a:lnTo>
                  <a:pt x="12" y="14"/>
                </a:lnTo>
                <a:lnTo>
                  <a:pt x="29" y="14"/>
                </a:lnTo>
                <a:lnTo>
                  <a:pt x="29" y="1"/>
                </a:lnTo>
                <a:lnTo>
                  <a:pt x="13" y="1"/>
                </a:lnTo>
                <a:lnTo>
                  <a:pt x="14" y="1"/>
                </a:lnTo>
                <a:lnTo>
                  <a:pt x="3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17" name="Freeform 122"/>
          <p:cNvSpPr>
            <a:spLocks/>
          </p:cNvSpPr>
          <p:nvPr/>
        </p:nvSpPr>
        <p:spPr bwMode="auto">
          <a:xfrm>
            <a:off x="4714875" y="3995738"/>
            <a:ext cx="93663" cy="87312"/>
          </a:xfrm>
          <a:custGeom>
            <a:avLst/>
            <a:gdLst>
              <a:gd name="T0" fmla="*/ 0 w 59"/>
              <a:gd name="T1" fmla="*/ 0 h 55"/>
              <a:gd name="T2" fmla="*/ 2147483647 w 59"/>
              <a:gd name="T3" fmla="*/ 2147483647 h 55"/>
              <a:gd name="T4" fmla="*/ 0 w 59"/>
              <a:gd name="T5" fmla="*/ 2147483647 h 55"/>
              <a:gd name="T6" fmla="*/ 2147483647 w 59"/>
              <a:gd name="T7" fmla="*/ 2147483647 h 55"/>
              <a:gd name="T8" fmla="*/ 0 w 59"/>
              <a:gd name="T9" fmla="*/ 0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5"/>
              <a:gd name="T17" fmla="*/ 59 w 59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5">
                <a:moveTo>
                  <a:pt x="0" y="0"/>
                </a:moveTo>
                <a:lnTo>
                  <a:pt x="59" y="28"/>
                </a:lnTo>
                <a:lnTo>
                  <a:pt x="0" y="55"/>
                </a:lnTo>
                <a:lnTo>
                  <a:pt x="29" y="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18" name="Freeform 123"/>
          <p:cNvSpPr>
            <a:spLocks/>
          </p:cNvSpPr>
          <p:nvPr/>
        </p:nvSpPr>
        <p:spPr bwMode="auto">
          <a:xfrm>
            <a:off x="4659313" y="3957638"/>
            <a:ext cx="173037" cy="165100"/>
          </a:xfrm>
          <a:custGeom>
            <a:avLst/>
            <a:gdLst>
              <a:gd name="T0" fmla="*/ 2147483647 w 109"/>
              <a:gd name="T1" fmla="*/ 2147483647 h 104"/>
              <a:gd name="T2" fmla="*/ 2147483647 w 109"/>
              <a:gd name="T3" fmla="*/ 2147483647 h 104"/>
              <a:gd name="T4" fmla="*/ 2147483647 w 109"/>
              <a:gd name="T5" fmla="*/ 2147483647 h 104"/>
              <a:gd name="T6" fmla="*/ 2147483647 w 109"/>
              <a:gd name="T7" fmla="*/ 2147483647 h 104"/>
              <a:gd name="T8" fmla="*/ 2147483647 w 109"/>
              <a:gd name="T9" fmla="*/ 2147483647 h 104"/>
              <a:gd name="T10" fmla="*/ 2147483647 w 109"/>
              <a:gd name="T11" fmla="*/ 2147483647 h 104"/>
              <a:gd name="T12" fmla="*/ 2147483647 w 109"/>
              <a:gd name="T13" fmla="*/ 2147483647 h 104"/>
              <a:gd name="T14" fmla="*/ 2147483647 w 109"/>
              <a:gd name="T15" fmla="*/ 2147483647 h 104"/>
              <a:gd name="T16" fmla="*/ 0 w 109"/>
              <a:gd name="T17" fmla="*/ 0 h 104"/>
              <a:gd name="T18" fmla="*/ 2147483647 w 109"/>
              <a:gd name="T19" fmla="*/ 2147483647 h 104"/>
              <a:gd name="T20" fmla="*/ 2147483647 w 109"/>
              <a:gd name="T21" fmla="*/ 2147483647 h 104"/>
              <a:gd name="T22" fmla="*/ 0 w 109"/>
              <a:gd name="T23" fmla="*/ 2147483647 h 104"/>
              <a:gd name="T24" fmla="*/ 2147483647 w 109"/>
              <a:gd name="T25" fmla="*/ 2147483647 h 104"/>
              <a:gd name="T26" fmla="*/ 0 w 109"/>
              <a:gd name="T27" fmla="*/ 0 h 104"/>
              <a:gd name="T28" fmla="*/ 2147483647 w 109"/>
              <a:gd name="T29" fmla="*/ 2147483647 h 10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9"/>
              <a:gd name="T46" fmla="*/ 0 h 104"/>
              <a:gd name="T47" fmla="*/ 109 w 109"/>
              <a:gd name="T48" fmla="*/ 104 h 10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9" h="104">
                <a:moveTo>
                  <a:pt x="40" y="20"/>
                </a:moveTo>
                <a:lnTo>
                  <a:pt x="31" y="30"/>
                </a:lnTo>
                <a:lnTo>
                  <a:pt x="90" y="57"/>
                </a:lnTo>
                <a:lnTo>
                  <a:pt x="90" y="46"/>
                </a:lnTo>
                <a:lnTo>
                  <a:pt x="31" y="74"/>
                </a:lnTo>
                <a:lnTo>
                  <a:pt x="40" y="84"/>
                </a:lnTo>
                <a:lnTo>
                  <a:pt x="74" y="52"/>
                </a:lnTo>
                <a:lnTo>
                  <a:pt x="40" y="20"/>
                </a:lnTo>
                <a:lnTo>
                  <a:pt x="0" y="0"/>
                </a:lnTo>
                <a:lnTo>
                  <a:pt x="60" y="56"/>
                </a:lnTo>
                <a:lnTo>
                  <a:pt x="60" y="47"/>
                </a:lnTo>
                <a:lnTo>
                  <a:pt x="0" y="104"/>
                </a:lnTo>
                <a:lnTo>
                  <a:pt x="109" y="52"/>
                </a:lnTo>
                <a:lnTo>
                  <a:pt x="0" y="0"/>
                </a:lnTo>
                <a:lnTo>
                  <a:pt x="40" y="2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19" name="Rectangle 124"/>
          <p:cNvSpPr>
            <a:spLocks noChangeArrowheads="1"/>
          </p:cNvSpPr>
          <p:nvPr/>
        </p:nvSpPr>
        <p:spPr bwMode="auto">
          <a:xfrm>
            <a:off x="4205288" y="4035425"/>
            <a:ext cx="3905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300" b="1">
                <a:solidFill>
                  <a:srgbClr val="212121"/>
                </a:solidFill>
              </a:rPr>
              <a:t>+ HO</a:t>
            </a:r>
            <a:endParaRPr lang="fr-FR"/>
          </a:p>
        </p:txBody>
      </p:sp>
      <p:sp>
        <p:nvSpPr>
          <p:cNvPr id="388220" name="Rectangle 125"/>
          <p:cNvSpPr>
            <a:spLocks noChangeArrowheads="1"/>
          </p:cNvSpPr>
          <p:nvPr/>
        </p:nvSpPr>
        <p:spPr bwMode="auto">
          <a:xfrm>
            <a:off x="4584700" y="40798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9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88221" name="Rectangle 126"/>
          <p:cNvSpPr>
            <a:spLocks noChangeArrowheads="1"/>
          </p:cNvSpPr>
          <p:nvPr/>
        </p:nvSpPr>
        <p:spPr bwMode="auto">
          <a:xfrm>
            <a:off x="4999038" y="3919538"/>
            <a:ext cx="5334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ROOH</a:t>
            </a:r>
            <a:endParaRPr lang="fr-FR"/>
          </a:p>
        </p:txBody>
      </p:sp>
      <p:sp>
        <p:nvSpPr>
          <p:cNvPr id="388222" name="Freeform 127"/>
          <p:cNvSpPr>
            <a:spLocks/>
          </p:cNvSpPr>
          <p:nvPr/>
        </p:nvSpPr>
        <p:spPr bwMode="auto">
          <a:xfrm>
            <a:off x="7259638" y="4029075"/>
            <a:ext cx="38100" cy="87313"/>
          </a:xfrm>
          <a:custGeom>
            <a:avLst/>
            <a:gdLst>
              <a:gd name="T0" fmla="*/ 2147483647 w 24"/>
              <a:gd name="T1" fmla="*/ 2147483647 h 55"/>
              <a:gd name="T2" fmla="*/ 2147483647 w 24"/>
              <a:gd name="T3" fmla="*/ 2147483647 h 55"/>
              <a:gd name="T4" fmla="*/ 2147483647 w 24"/>
              <a:gd name="T5" fmla="*/ 2147483647 h 55"/>
              <a:gd name="T6" fmla="*/ 2147483647 w 24"/>
              <a:gd name="T7" fmla="*/ 2147483647 h 55"/>
              <a:gd name="T8" fmla="*/ 2147483647 w 24"/>
              <a:gd name="T9" fmla="*/ 0 h 55"/>
              <a:gd name="T10" fmla="*/ 0 w 24"/>
              <a:gd name="T11" fmla="*/ 2147483647 h 55"/>
              <a:gd name="T12" fmla="*/ 2147483647 w 24"/>
              <a:gd name="T13" fmla="*/ 2147483647 h 55"/>
              <a:gd name="T14" fmla="*/ 2147483647 w 24"/>
              <a:gd name="T15" fmla="*/ 2147483647 h 55"/>
              <a:gd name="T16" fmla="*/ 2147483647 w 24"/>
              <a:gd name="T17" fmla="*/ 2147483647 h 55"/>
              <a:gd name="T18" fmla="*/ 2147483647 w 24"/>
              <a:gd name="T19" fmla="*/ 2147483647 h 55"/>
              <a:gd name="T20" fmla="*/ 2147483647 w 24"/>
              <a:gd name="T21" fmla="*/ 2147483647 h 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"/>
              <a:gd name="T34" fmla="*/ 0 h 55"/>
              <a:gd name="T35" fmla="*/ 24 w 24"/>
              <a:gd name="T36" fmla="*/ 55 h 5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" h="55">
                <a:moveTo>
                  <a:pt x="24" y="53"/>
                </a:moveTo>
                <a:lnTo>
                  <a:pt x="22" y="27"/>
                </a:lnTo>
                <a:lnTo>
                  <a:pt x="18" y="13"/>
                </a:lnTo>
                <a:lnTo>
                  <a:pt x="18" y="12"/>
                </a:lnTo>
                <a:lnTo>
                  <a:pt x="14" y="0"/>
                </a:lnTo>
                <a:lnTo>
                  <a:pt x="0" y="4"/>
                </a:lnTo>
                <a:lnTo>
                  <a:pt x="4" y="17"/>
                </a:lnTo>
                <a:lnTo>
                  <a:pt x="4" y="15"/>
                </a:lnTo>
                <a:lnTo>
                  <a:pt x="8" y="29"/>
                </a:lnTo>
                <a:lnTo>
                  <a:pt x="10" y="55"/>
                </a:lnTo>
                <a:lnTo>
                  <a:pt x="24" y="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23" name="Freeform 128"/>
          <p:cNvSpPr>
            <a:spLocks/>
          </p:cNvSpPr>
          <p:nvPr/>
        </p:nvSpPr>
        <p:spPr bwMode="auto">
          <a:xfrm>
            <a:off x="7212013" y="3933825"/>
            <a:ext cx="61912" cy="82550"/>
          </a:xfrm>
          <a:custGeom>
            <a:avLst/>
            <a:gdLst>
              <a:gd name="T0" fmla="*/ 2147483647 w 39"/>
              <a:gd name="T1" fmla="*/ 2147483647 h 52"/>
              <a:gd name="T2" fmla="*/ 2147483647 w 39"/>
              <a:gd name="T3" fmla="*/ 2147483647 h 52"/>
              <a:gd name="T4" fmla="*/ 2147483647 w 39"/>
              <a:gd name="T5" fmla="*/ 2147483647 h 52"/>
              <a:gd name="T6" fmla="*/ 2147483647 w 39"/>
              <a:gd name="T7" fmla="*/ 0 h 52"/>
              <a:gd name="T8" fmla="*/ 0 w 39"/>
              <a:gd name="T9" fmla="*/ 2147483647 h 52"/>
              <a:gd name="T10" fmla="*/ 2147483647 w 39"/>
              <a:gd name="T11" fmla="*/ 2147483647 h 52"/>
              <a:gd name="T12" fmla="*/ 2147483647 w 39"/>
              <a:gd name="T13" fmla="*/ 2147483647 h 52"/>
              <a:gd name="T14" fmla="*/ 2147483647 w 39"/>
              <a:gd name="T15" fmla="*/ 2147483647 h 52"/>
              <a:gd name="T16" fmla="*/ 2147483647 w 39"/>
              <a:gd name="T17" fmla="*/ 2147483647 h 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"/>
              <a:gd name="T28" fmla="*/ 0 h 52"/>
              <a:gd name="T29" fmla="*/ 39 w 39"/>
              <a:gd name="T30" fmla="*/ 52 h 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" h="52">
                <a:moveTo>
                  <a:pt x="39" y="46"/>
                </a:moveTo>
                <a:lnTo>
                  <a:pt x="31" y="30"/>
                </a:lnTo>
                <a:lnTo>
                  <a:pt x="14" y="4"/>
                </a:lnTo>
                <a:lnTo>
                  <a:pt x="12" y="0"/>
                </a:lnTo>
                <a:lnTo>
                  <a:pt x="0" y="7"/>
                </a:lnTo>
                <a:lnTo>
                  <a:pt x="3" y="10"/>
                </a:lnTo>
                <a:lnTo>
                  <a:pt x="19" y="37"/>
                </a:lnTo>
                <a:lnTo>
                  <a:pt x="27" y="52"/>
                </a:lnTo>
                <a:lnTo>
                  <a:pt x="39" y="4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24" name="Freeform 129"/>
          <p:cNvSpPr>
            <a:spLocks/>
          </p:cNvSpPr>
          <p:nvPr/>
        </p:nvSpPr>
        <p:spPr bwMode="auto">
          <a:xfrm>
            <a:off x="7143750" y="3851275"/>
            <a:ext cx="74613" cy="76200"/>
          </a:xfrm>
          <a:custGeom>
            <a:avLst/>
            <a:gdLst>
              <a:gd name="T0" fmla="*/ 2147483647 w 47"/>
              <a:gd name="T1" fmla="*/ 2147483647 h 48"/>
              <a:gd name="T2" fmla="*/ 2147483647 w 47"/>
              <a:gd name="T3" fmla="*/ 2147483647 h 48"/>
              <a:gd name="T4" fmla="*/ 2147483647 w 47"/>
              <a:gd name="T5" fmla="*/ 2147483647 h 48"/>
              <a:gd name="T6" fmla="*/ 2147483647 w 47"/>
              <a:gd name="T7" fmla="*/ 2147483647 h 48"/>
              <a:gd name="T8" fmla="*/ 2147483647 w 47"/>
              <a:gd name="T9" fmla="*/ 2147483647 h 48"/>
              <a:gd name="T10" fmla="*/ 2147483647 w 47"/>
              <a:gd name="T11" fmla="*/ 2147483647 h 48"/>
              <a:gd name="T12" fmla="*/ 2147483647 w 47"/>
              <a:gd name="T13" fmla="*/ 2147483647 h 48"/>
              <a:gd name="T14" fmla="*/ 2147483647 w 47"/>
              <a:gd name="T15" fmla="*/ 0 h 48"/>
              <a:gd name="T16" fmla="*/ 0 w 47"/>
              <a:gd name="T17" fmla="*/ 2147483647 h 48"/>
              <a:gd name="T18" fmla="*/ 2147483647 w 47"/>
              <a:gd name="T19" fmla="*/ 2147483647 h 48"/>
              <a:gd name="T20" fmla="*/ 2147483647 w 47"/>
              <a:gd name="T21" fmla="*/ 2147483647 h 48"/>
              <a:gd name="T22" fmla="*/ 2147483647 w 47"/>
              <a:gd name="T23" fmla="*/ 2147483647 h 48"/>
              <a:gd name="T24" fmla="*/ 2147483647 w 47"/>
              <a:gd name="T25" fmla="*/ 2147483647 h 48"/>
              <a:gd name="T26" fmla="*/ 2147483647 w 47"/>
              <a:gd name="T27" fmla="*/ 2147483647 h 48"/>
              <a:gd name="T28" fmla="*/ 2147483647 w 47"/>
              <a:gd name="T29" fmla="*/ 2147483647 h 48"/>
              <a:gd name="T30" fmla="*/ 2147483647 w 47"/>
              <a:gd name="T31" fmla="*/ 2147483647 h 48"/>
              <a:gd name="T32" fmla="*/ 2147483647 w 47"/>
              <a:gd name="T33" fmla="*/ 2147483647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7"/>
              <a:gd name="T52" fmla="*/ 0 h 48"/>
              <a:gd name="T53" fmla="*/ 47 w 47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7" h="48">
                <a:moveTo>
                  <a:pt x="47" y="39"/>
                </a:moveTo>
                <a:lnTo>
                  <a:pt x="37" y="28"/>
                </a:lnTo>
                <a:lnTo>
                  <a:pt x="36" y="28"/>
                </a:lnTo>
                <a:lnTo>
                  <a:pt x="25" y="16"/>
                </a:lnTo>
                <a:lnTo>
                  <a:pt x="26" y="16"/>
                </a:lnTo>
                <a:lnTo>
                  <a:pt x="14" y="3"/>
                </a:lnTo>
                <a:lnTo>
                  <a:pt x="13" y="3"/>
                </a:lnTo>
                <a:lnTo>
                  <a:pt x="9" y="0"/>
                </a:lnTo>
                <a:lnTo>
                  <a:pt x="0" y="8"/>
                </a:lnTo>
                <a:lnTo>
                  <a:pt x="3" y="12"/>
                </a:lnTo>
                <a:lnTo>
                  <a:pt x="2" y="12"/>
                </a:lnTo>
                <a:lnTo>
                  <a:pt x="14" y="25"/>
                </a:lnTo>
                <a:lnTo>
                  <a:pt x="15" y="25"/>
                </a:lnTo>
                <a:lnTo>
                  <a:pt x="27" y="37"/>
                </a:lnTo>
                <a:lnTo>
                  <a:pt x="26" y="37"/>
                </a:lnTo>
                <a:lnTo>
                  <a:pt x="35" y="48"/>
                </a:lnTo>
                <a:lnTo>
                  <a:pt x="47" y="3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25" name="Freeform 130"/>
          <p:cNvSpPr>
            <a:spLocks/>
          </p:cNvSpPr>
          <p:nvPr/>
        </p:nvSpPr>
        <p:spPr bwMode="auto">
          <a:xfrm>
            <a:off x="7059613" y="3778250"/>
            <a:ext cx="84137" cy="73025"/>
          </a:xfrm>
          <a:custGeom>
            <a:avLst/>
            <a:gdLst>
              <a:gd name="T0" fmla="*/ 2147483647 w 53"/>
              <a:gd name="T1" fmla="*/ 2147483647 h 46"/>
              <a:gd name="T2" fmla="*/ 2147483647 w 53"/>
              <a:gd name="T3" fmla="*/ 2147483647 h 46"/>
              <a:gd name="T4" fmla="*/ 2147483647 w 53"/>
              <a:gd name="T5" fmla="*/ 2147483647 h 46"/>
              <a:gd name="T6" fmla="*/ 2147483647 w 53"/>
              <a:gd name="T7" fmla="*/ 0 h 46"/>
              <a:gd name="T8" fmla="*/ 0 w 53"/>
              <a:gd name="T9" fmla="*/ 2147483647 h 46"/>
              <a:gd name="T10" fmla="*/ 2147483647 w 53"/>
              <a:gd name="T11" fmla="*/ 2147483647 h 46"/>
              <a:gd name="T12" fmla="*/ 2147483647 w 53"/>
              <a:gd name="T13" fmla="*/ 2147483647 h 46"/>
              <a:gd name="T14" fmla="*/ 2147483647 w 53"/>
              <a:gd name="T15" fmla="*/ 2147483647 h 46"/>
              <a:gd name="T16" fmla="*/ 2147483647 w 53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3"/>
              <a:gd name="T28" fmla="*/ 0 h 46"/>
              <a:gd name="T29" fmla="*/ 53 w 53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3" h="46">
                <a:moveTo>
                  <a:pt x="53" y="37"/>
                </a:moveTo>
                <a:lnTo>
                  <a:pt x="25" y="12"/>
                </a:lnTo>
                <a:lnTo>
                  <a:pt x="25" y="11"/>
                </a:lnTo>
                <a:lnTo>
                  <a:pt x="10" y="0"/>
                </a:lnTo>
                <a:lnTo>
                  <a:pt x="0" y="11"/>
                </a:lnTo>
                <a:lnTo>
                  <a:pt x="15" y="22"/>
                </a:lnTo>
                <a:lnTo>
                  <a:pt x="15" y="21"/>
                </a:lnTo>
                <a:lnTo>
                  <a:pt x="44" y="46"/>
                </a:lnTo>
                <a:lnTo>
                  <a:pt x="53" y="3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26" name="Freeform 131"/>
          <p:cNvSpPr>
            <a:spLocks/>
          </p:cNvSpPr>
          <p:nvPr/>
        </p:nvSpPr>
        <p:spPr bwMode="auto">
          <a:xfrm>
            <a:off x="6969125" y="3719513"/>
            <a:ext cx="87313" cy="63500"/>
          </a:xfrm>
          <a:custGeom>
            <a:avLst/>
            <a:gdLst>
              <a:gd name="T0" fmla="*/ 2147483647 w 55"/>
              <a:gd name="T1" fmla="*/ 2147483647 h 40"/>
              <a:gd name="T2" fmla="*/ 2147483647 w 55"/>
              <a:gd name="T3" fmla="*/ 2147483647 h 40"/>
              <a:gd name="T4" fmla="*/ 2147483647 w 55"/>
              <a:gd name="T5" fmla="*/ 2147483647 h 40"/>
              <a:gd name="T6" fmla="*/ 2147483647 w 55"/>
              <a:gd name="T7" fmla="*/ 2147483647 h 40"/>
              <a:gd name="T8" fmla="*/ 2147483647 w 55"/>
              <a:gd name="T9" fmla="*/ 0 h 40"/>
              <a:gd name="T10" fmla="*/ 0 w 55"/>
              <a:gd name="T11" fmla="*/ 2147483647 h 40"/>
              <a:gd name="T12" fmla="*/ 2147483647 w 55"/>
              <a:gd name="T13" fmla="*/ 2147483647 h 40"/>
              <a:gd name="T14" fmla="*/ 2147483647 w 55"/>
              <a:gd name="T15" fmla="*/ 2147483647 h 40"/>
              <a:gd name="T16" fmla="*/ 2147483647 w 55"/>
              <a:gd name="T17" fmla="*/ 2147483647 h 40"/>
              <a:gd name="T18" fmla="*/ 2147483647 w 55"/>
              <a:gd name="T19" fmla="*/ 2147483647 h 40"/>
              <a:gd name="T20" fmla="*/ 2147483647 w 55"/>
              <a:gd name="T21" fmla="*/ 2147483647 h 40"/>
              <a:gd name="T22" fmla="*/ 2147483647 w 55"/>
              <a:gd name="T23" fmla="*/ 2147483647 h 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5"/>
              <a:gd name="T37" fmla="*/ 0 h 40"/>
              <a:gd name="T38" fmla="*/ 55 w 55"/>
              <a:gd name="T39" fmla="*/ 40 h 4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5" h="40">
                <a:moveTo>
                  <a:pt x="55" y="31"/>
                </a:moveTo>
                <a:lnTo>
                  <a:pt x="51" y="26"/>
                </a:lnTo>
                <a:lnTo>
                  <a:pt x="34" y="16"/>
                </a:lnTo>
                <a:lnTo>
                  <a:pt x="17" y="5"/>
                </a:lnTo>
                <a:lnTo>
                  <a:pt x="7" y="0"/>
                </a:lnTo>
                <a:lnTo>
                  <a:pt x="0" y="11"/>
                </a:lnTo>
                <a:lnTo>
                  <a:pt x="10" y="16"/>
                </a:lnTo>
                <a:lnTo>
                  <a:pt x="27" y="27"/>
                </a:lnTo>
                <a:lnTo>
                  <a:pt x="43" y="37"/>
                </a:lnTo>
                <a:lnTo>
                  <a:pt x="42" y="36"/>
                </a:lnTo>
                <a:lnTo>
                  <a:pt x="45" y="40"/>
                </a:lnTo>
                <a:lnTo>
                  <a:pt x="55" y="3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27" name="Freeform 132"/>
          <p:cNvSpPr>
            <a:spLocks/>
          </p:cNvSpPr>
          <p:nvPr/>
        </p:nvSpPr>
        <p:spPr bwMode="auto">
          <a:xfrm>
            <a:off x="6870700" y="3671888"/>
            <a:ext cx="90488" cy="55562"/>
          </a:xfrm>
          <a:custGeom>
            <a:avLst/>
            <a:gdLst>
              <a:gd name="T0" fmla="*/ 2147483647 w 57"/>
              <a:gd name="T1" fmla="*/ 2147483647 h 35"/>
              <a:gd name="T2" fmla="*/ 2147483647 w 57"/>
              <a:gd name="T3" fmla="*/ 2147483647 h 35"/>
              <a:gd name="T4" fmla="*/ 2147483647 w 57"/>
              <a:gd name="T5" fmla="*/ 2147483647 h 35"/>
              <a:gd name="T6" fmla="*/ 2147483647 w 57"/>
              <a:gd name="T7" fmla="*/ 2147483647 h 35"/>
              <a:gd name="T8" fmla="*/ 2147483647 w 57"/>
              <a:gd name="T9" fmla="*/ 0 h 35"/>
              <a:gd name="T10" fmla="*/ 0 w 57"/>
              <a:gd name="T11" fmla="*/ 2147483647 h 35"/>
              <a:gd name="T12" fmla="*/ 2147483647 w 57"/>
              <a:gd name="T13" fmla="*/ 2147483647 h 35"/>
              <a:gd name="T14" fmla="*/ 2147483647 w 57"/>
              <a:gd name="T15" fmla="*/ 2147483647 h 35"/>
              <a:gd name="T16" fmla="*/ 2147483647 w 57"/>
              <a:gd name="T17" fmla="*/ 2147483647 h 35"/>
              <a:gd name="T18" fmla="*/ 2147483647 w 57"/>
              <a:gd name="T19" fmla="*/ 2147483647 h 35"/>
              <a:gd name="T20" fmla="*/ 2147483647 w 57"/>
              <a:gd name="T21" fmla="*/ 2147483647 h 3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7"/>
              <a:gd name="T34" fmla="*/ 0 h 35"/>
              <a:gd name="T35" fmla="*/ 57 w 57"/>
              <a:gd name="T36" fmla="*/ 35 h 3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7" h="35">
                <a:moveTo>
                  <a:pt x="57" y="24"/>
                </a:moveTo>
                <a:lnTo>
                  <a:pt x="44" y="18"/>
                </a:lnTo>
                <a:lnTo>
                  <a:pt x="27" y="9"/>
                </a:lnTo>
                <a:lnTo>
                  <a:pt x="9" y="1"/>
                </a:lnTo>
                <a:lnTo>
                  <a:pt x="7" y="0"/>
                </a:lnTo>
                <a:lnTo>
                  <a:pt x="0" y="11"/>
                </a:lnTo>
                <a:lnTo>
                  <a:pt x="2" y="12"/>
                </a:lnTo>
                <a:lnTo>
                  <a:pt x="20" y="20"/>
                </a:lnTo>
                <a:lnTo>
                  <a:pt x="37" y="29"/>
                </a:lnTo>
                <a:lnTo>
                  <a:pt x="50" y="35"/>
                </a:lnTo>
                <a:lnTo>
                  <a:pt x="57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28" name="Freeform 133"/>
          <p:cNvSpPr>
            <a:spLocks/>
          </p:cNvSpPr>
          <p:nvPr/>
        </p:nvSpPr>
        <p:spPr bwMode="auto">
          <a:xfrm>
            <a:off x="6765925" y="3636963"/>
            <a:ext cx="93663" cy="47625"/>
          </a:xfrm>
          <a:custGeom>
            <a:avLst/>
            <a:gdLst>
              <a:gd name="T0" fmla="*/ 2147483647 w 59"/>
              <a:gd name="T1" fmla="*/ 2147483647 h 30"/>
              <a:gd name="T2" fmla="*/ 2147483647 w 59"/>
              <a:gd name="T3" fmla="*/ 2147483647 h 30"/>
              <a:gd name="T4" fmla="*/ 2147483647 w 59"/>
              <a:gd name="T5" fmla="*/ 2147483647 h 30"/>
              <a:gd name="T6" fmla="*/ 2147483647 w 59"/>
              <a:gd name="T7" fmla="*/ 2147483647 h 30"/>
              <a:gd name="T8" fmla="*/ 2147483647 w 59"/>
              <a:gd name="T9" fmla="*/ 0 h 30"/>
              <a:gd name="T10" fmla="*/ 0 w 59"/>
              <a:gd name="T11" fmla="*/ 2147483647 h 30"/>
              <a:gd name="T12" fmla="*/ 2147483647 w 59"/>
              <a:gd name="T13" fmla="*/ 2147483647 h 30"/>
              <a:gd name="T14" fmla="*/ 2147483647 w 59"/>
              <a:gd name="T15" fmla="*/ 2147483647 h 30"/>
              <a:gd name="T16" fmla="*/ 2147483647 w 59"/>
              <a:gd name="T17" fmla="*/ 2147483647 h 30"/>
              <a:gd name="T18" fmla="*/ 2147483647 w 59"/>
              <a:gd name="T19" fmla="*/ 2147483647 h 30"/>
              <a:gd name="T20" fmla="*/ 2147483647 w 59"/>
              <a:gd name="T21" fmla="*/ 2147483647 h 3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9"/>
              <a:gd name="T34" fmla="*/ 0 h 30"/>
              <a:gd name="T35" fmla="*/ 59 w 59"/>
              <a:gd name="T36" fmla="*/ 30 h 3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9" h="30">
                <a:moveTo>
                  <a:pt x="59" y="17"/>
                </a:moveTo>
                <a:lnTo>
                  <a:pt x="55" y="15"/>
                </a:lnTo>
                <a:lnTo>
                  <a:pt x="36" y="9"/>
                </a:lnTo>
                <a:lnTo>
                  <a:pt x="18" y="3"/>
                </a:lnTo>
                <a:lnTo>
                  <a:pt x="5" y="0"/>
                </a:lnTo>
                <a:lnTo>
                  <a:pt x="0" y="13"/>
                </a:lnTo>
                <a:lnTo>
                  <a:pt x="13" y="17"/>
                </a:lnTo>
                <a:lnTo>
                  <a:pt x="32" y="22"/>
                </a:lnTo>
                <a:lnTo>
                  <a:pt x="50" y="29"/>
                </a:lnTo>
                <a:lnTo>
                  <a:pt x="54" y="30"/>
                </a:lnTo>
                <a:lnTo>
                  <a:pt x="5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29" name="Freeform 134"/>
          <p:cNvSpPr>
            <a:spLocks/>
          </p:cNvSpPr>
          <p:nvPr/>
        </p:nvSpPr>
        <p:spPr bwMode="auto">
          <a:xfrm>
            <a:off x="6659563" y="3617913"/>
            <a:ext cx="92075" cy="34925"/>
          </a:xfrm>
          <a:custGeom>
            <a:avLst/>
            <a:gdLst>
              <a:gd name="T0" fmla="*/ 2147483647 w 58"/>
              <a:gd name="T1" fmla="*/ 2147483647 h 22"/>
              <a:gd name="T2" fmla="*/ 2147483647 w 58"/>
              <a:gd name="T3" fmla="*/ 2147483647 h 22"/>
              <a:gd name="T4" fmla="*/ 2147483647 w 58"/>
              <a:gd name="T5" fmla="*/ 2147483647 h 22"/>
              <a:gd name="T6" fmla="*/ 2147483647 w 58"/>
              <a:gd name="T7" fmla="*/ 0 h 22"/>
              <a:gd name="T8" fmla="*/ 0 w 58"/>
              <a:gd name="T9" fmla="*/ 0 h 22"/>
              <a:gd name="T10" fmla="*/ 0 w 58"/>
              <a:gd name="T11" fmla="*/ 2147483647 h 22"/>
              <a:gd name="T12" fmla="*/ 2147483647 w 58"/>
              <a:gd name="T13" fmla="*/ 2147483647 h 22"/>
              <a:gd name="T14" fmla="*/ 2147483647 w 58"/>
              <a:gd name="T15" fmla="*/ 2147483647 h 22"/>
              <a:gd name="T16" fmla="*/ 2147483647 w 58"/>
              <a:gd name="T17" fmla="*/ 2147483647 h 22"/>
              <a:gd name="T18" fmla="*/ 2147483647 w 58"/>
              <a:gd name="T19" fmla="*/ 2147483647 h 22"/>
              <a:gd name="T20" fmla="*/ 2147483647 w 58"/>
              <a:gd name="T21" fmla="*/ 2147483647 h 22"/>
              <a:gd name="T22" fmla="*/ 2147483647 w 58"/>
              <a:gd name="T23" fmla="*/ 2147483647 h 2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8"/>
              <a:gd name="T37" fmla="*/ 0 h 22"/>
              <a:gd name="T38" fmla="*/ 58 w 58"/>
              <a:gd name="T39" fmla="*/ 22 h 2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8" h="22">
                <a:moveTo>
                  <a:pt x="58" y="9"/>
                </a:moveTo>
                <a:lnTo>
                  <a:pt x="45" y="6"/>
                </a:lnTo>
                <a:lnTo>
                  <a:pt x="25" y="3"/>
                </a:lnTo>
                <a:lnTo>
                  <a:pt x="6" y="0"/>
                </a:lnTo>
                <a:lnTo>
                  <a:pt x="0" y="0"/>
                </a:lnTo>
                <a:lnTo>
                  <a:pt x="0" y="13"/>
                </a:lnTo>
                <a:lnTo>
                  <a:pt x="5" y="13"/>
                </a:lnTo>
                <a:lnTo>
                  <a:pt x="4" y="13"/>
                </a:lnTo>
                <a:lnTo>
                  <a:pt x="22" y="16"/>
                </a:lnTo>
                <a:lnTo>
                  <a:pt x="42" y="20"/>
                </a:lnTo>
                <a:lnTo>
                  <a:pt x="55" y="22"/>
                </a:lnTo>
                <a:lnTo>
                  <a:pt x="58" y="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30" name="Rectangle 135"/>
          <p:cNvSpPr>
            <a:spLocks noChangeArrowheads="1"/>
          </p:cNvSpPr>
          <p:nvPr/>
        </p:nvSpPr>
        <p:spPr bwMode="auto">
          <a:xfrm>
            <a:off x="6605588" y="3616325"/>
            <a:ext cx="31750" cy="206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8231" name="Freeform 136"/>
          <p:cNvSpPr>
            <a:spLocks/>
          </p:cNvSpPr>
          <p:nvPr/>
        </p:nvSpPr>
        <p:spPr bwMode="auto">
          <a:xfrm>
            <a:off x="7240588" y="4027488"/>
            <a:ext cx="93662" cy="87312"/>
          </a:xfrm>
          <a:custGeom>
            <a:avLst/>
            <a:gdLst>
              <a:gd name="T0" fmla="*/ 0 w 59"/>
              <a:gd name="T1" fmla="*/ 0 h 55"/>
              <a:gd name="T2" fmla="*/ 2147483647 w 59"/>
              <a:gd name="T3" fmla="*/ 2147483647 h 55"/>
              <a:gd name="T4" fmla="*/ 2147483647 w 59"/>
              <a:gd name="T5" fmla="*/ 0 h 55"/>
              <a:gd name="T6" fmla="*/ 2147483647 w 59"/>
              <a:gd name="T7" fmla="*/ 2147483647 h 55"/>
              <a:gd name="T8" fmla="*/ 0 w 59"/>
              <a:gd name="T9" fmla="*/ 0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5"/>
              <a:gd name="T17" fmla="*/ 59 w 59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5">
                <a:moveTo>
                  <a:pt x="0" y="0"/>
                </a:moveTo>
                <a:lnTo>
                  <a:pt x="29" y="55"/>
                </a:lnTo>
                <a:lnTo>
                  <a:pt x="59" y="0"/>
                </a:lnTo>
                <a:lnTo>
                  <a:pt x="29" y="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32" name="Freeform 137"/>
          <p:cNvSpPr>
            <a:spLocks/>
          </p:cNvSpPr>
          <p:nvPr/>
        </p:nvSpPr>
        <p:spPr bwMode="auto">
          <a:xfrm>
            <a:off x="7199313" y="3975100"/>
            <a:ext cx="174625" cy="161925"/>
          </a:xfrm>
          <a:custGeom>
            <a:avLst/>
            <a:gdLst>
              <a:gd name="T0" fmla="*/ 0 w 110"/>
              <a:gd name="T1" fmla="*/ 0 h 102"/>
              <a:gd name="T2" fmla="*/ 2147483647 w 110"/>
              <a:gd name="T3" fmla="*/ 2147483647 h 102"/>
              <a:gd name="T4" fmla="*/ 2147483647 w 110"/>
              <a:gd name="T5" fmla="*/ 0 h 102"/>
              <a:gd name="T6" fmla="*/ 2147483647 w 110"/>
              <a:gd name="T7" fmla="*/ 2147483647 h 102"/>
              <a:gd name="T8" fmla="*/ 2147483647 w 110"/>
              <a:gd name="T9" fmla="*/ 2147483647 h 102"/>
              <a:gd name="T10" fmla="*/ 0 w 110"/>
              <a:gd name="T11" fmla="*/ 0 h 102"/>
              <a:gd name="T12" fmla="*/ 2147483647 w 110"/>
              <a:gd name="T13" fmla="*/ 2147483647 h 102"/>
              <a:gd name="T14" fmla="*/ 2147483647 w 110"/>
              <a:gd name="T15" fmla="*/ 2147483647 h 102"/>
              <a:gd name="T16" fmla="*/ 2147483647 w 110"/>
              <a:gd name="T17" fmla="*/ 2147483647 h 102"/>
              <a:gd name="T18" fmla="*/ 2147483647 w 110"/>
              <a:gd name="T19" fmla="*/ 2147483647 h 102"/>
              <a:gd name="T20" fmla="*/ 2147483647 w 110"/>
              <a:gd name="T21" fmla="*/ 2147483647 h 102"/>
              <a:gd name="T22" fmla="*/ 2147483647 w 110"/>
              <a:gd name="T23" fmla="*/ 2147483647 h 102"/>
              <a:gd name="T24" fmla="*/ 2147483647 w 110"/>
              <a:gd name="T25" fmla="*/ 2147483647 h 102"/>
              <a:gd name="T26" fmla="*/ 2147483647 w 110"/>
              <a:gd name="T27" fmla="*/ 2147483647 h 102"/>
              <a:gd name="T28" fmla="*/ 0 w 110"/>
              <a:gd name="T29" fmla="*/ 0 h 10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0"/>
              <a:gd name="T46" fmla="*/ 0 h 102"/>
              <a:gd name="T47" fmla="*/ 110 w 110"/>
              <a:gd name="T48" fmla="*/ 102 h 10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0" h="102">
                <a:moveTo>
                  <a:pt x="0" y="0"/>
                </a:moveTo>
                <a:lnTo>
                  <a:pt x="55" y="102"/>
                </a:lnTo>
                <a:lnTo>
                  <a:pt x="110" y="0"/>
                </a:lnTo>
                <a:lnTo>
                  <a:pt x="51" y="56"/>
                </a:lnTo>
                <a:lnTo>
                  <a:pt x="60" y="56"/>
                </a:lnTo>
                <a:lnTo>
                  <a:pt x="0" y="0"/>
                </a:lnTo>
                <a:lnTo>
                  <a:pt x="21" y="37"/>
                </a:lnTo>
                <a:lnTo>
                  <a:pt x="55" y="69"/>
                </a:lnTo>
                <a:lnTo>
                  <a:pt x="89" y="37"/>
                </a:lnTo>
                <a:lnTo>
                  <a:pt x="79" y="30"/>
                </a:lnTo>
                <a:lnTo>
                  <a:pt x="49" y="85"/>
                </a:lnTo>
                <a:lnTo>
                  <a:pt x="61" y="85"/>
                </a:lnTo>
                <a:lnTo>
                  <a:pt x="32" y="30"/>
                </a:lnTo>
                <a:lnTo>
                  <a:pt x="21" y="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233" name="Rectangle 138"/>
          <p:cNvSpPr>
            <a:spLocks noChangeArrowheads="1"/>
          </p:cNvSpPr>
          <p:nvPr/>
        </p:nvSpPr>
        <p:spPr bwMode="auto">
          <a:xfrm>
            <a:off x="7167563" y="4191000"/>
            <a:ext cx="5667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R'CHO</a:t>
            </a:r>
            <a:endParaRPr lang="fr-FR"/>
          </a:p>
        </p:txBody>
      </p:sp>
      <p:sp>
        <p:nvSpPr>
          <p:cNvPr id="388234" name="Rectangle 139"/>
          <p:cNvSpPr>
            <a:spLocks noChangeArrowheads="1"/>
          </p:cNvSpPr>
          <p:nvPr/>
        </p:nvSpPr>
        <p:spPr bwMode="auto">
          <a:xfrm>
            <a:off x="7089775" y="3606800"/>
            <a:ext cx="2714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300" b="1">
                <a:solidFill>
                  <a:srgbClr val="212121"/>
                </a:solidFill>
              </a:rPr>
              <a:t>+ O</a:t>
            </a:r>
            <a:endParaRPr lang="fr-FR"/>
          </a:p>
        </p:txBody>
      </p:sp>
      <p:sp>
        <p:nvSpPr>
          <p:cNvPr id="388235" name="Rectangle 140"/>
          <p:cNvSpPr>
            <a:spLocks noChangeArrowheads="1"/>
          </p:cNvSpPr>
          <p:nvPr/>
        </p:nvSpPr>
        <p:spPr bwMode="auto">
          <a:xfrm>
            <a:off x="7350125" y="3651250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9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88236" name="ZoneTexte 140"/>
          <p:cNvSpPr txBox="1">
            <a:spLocks noChangeArrowheads="1"/>
          </p:cNvSpPr>
          <p:nvPr/>
        </p:nvSpPr>
        <p:spPr bwMode="auto">
          <a:xfrm>
            <a:off x="6705600" y="6045200"/>
            <a:ext cx="18907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B. Picquet-Varrault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1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90600"/>
            <a:ext cx="79629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22" name="Rectangle 3"/>
          <p:cNvSpPr>
            <a:spLocks noChangeArrowheads="1"/>
          </p:cNvSpPr>
          <p:nvPr/>
        </p:nvSpPr>
        <p:spPr bwMode="auto">
          <a:xfrm>
            <a:off x="1600200" y="990600"/>
            <a:ext cx="654685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9123" name="Arc 4"/>
          <p:cNvSpPr>
            <a:spLocks/>
          </p:cNvSpPr>
          <p:nvPr/>
        </p:nvSpPr>
        <p:spPr bwMode="auto">
          <a:xfrm>
            <a:off x="2286000" y="4724400"/>
            <a:ext cx="727075" cy="777875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600"/>
                </a:moveTo>
                <a:cubicBezTo>
                  <a:pt x="0" y="9688"/>
                  <a:pt x="9642" y="25"/>
                  <a:pt x="21553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88"/>
                  <a:pt x="9642" y="25"/>
                  <a:pt x="2155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76200" cap="rnd">
            <a:solidFill>
              <a:schemeClr val="bg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24" name="Arc 5"/>
          <p:cNvSpPr>
            <a:spLocks/>
          </p:cNvSpPr>
          <p:nvPr/>
        </p:nvSpPr>
        <p:spPr bwMode="auto">
          <a:xfrm>
            <a:off x="4800600" y="4572000"/>
            <a:ext cx="990600" cy="706438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600"/>
                </a:moveTo>
                <a:cubicBezTo>
                  <a:pt x="0" y="9688"/>
                  <a:pt x="9642" y="25"/>
                  <a:pt x="21553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88"/>
                  <a:pt x="9642" y="25"/>
                  <a:pt x="2155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76200" cap="rnd">
            <a:solidFill>
              <a:schemeClr val="bg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25" name="Text Box 6"/>
          <p:cNvSpPr txBox="1">
            <a:spLocks noChangeArrowheads="1"/>
          </p:cNvSpPr>
          <p:nvPr/>
        </p:nvSpPr>
        <p:spPr bwMode="auto">
          <a:xfrm>
            <a:off x="3048000" y="4495800"/>
            <a:ext cx="121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900" b="1">
                <a:solidFill>
                  <a:srgbClr val="9933FF"/>
                </a:solidFill>
              </a:rPr>
              <a:t>NO</a:t>
            </a:r>
            <a:r>
              <a:rPr lang="fr-FR" sz="1900" b="1" baseline="-25000">
                <a:solidFill>
                  <a:srgbClr val="9933FF"/>
                </a:solidFill>
              </a:rPr>
              <a:t>X</a:t>
            </a:r>
            <a:endParaRPr lang="fr-FR" sz="2000" b="1">
              <a:solidFill>
                <a:srgbClr val="9933FF"/>
              </a:solidFill>
              <a:latin typeface="Times New Roman" pitchFamily="18" charset="0"/>
            </a:endParaRPr>
          </a:p>
        </p:txBody>
      </p:sp>
      <p:sp>
        <p:nvSpPr>
          <p:cNvPr id="389126" name="Text Box 7"/>
          <p:cNvSpPr txBox="1">
            <a:spLocks noChangeArrowheads="1"/>
          </p:cNvSpPr>
          <p:nvPr/>
        </p:nvSpPr>
        <p:spPr bwMode="auto">
          <a:xfrm>
            <a:off x="5791200" y="4419600"/>
            <a:ext cx="1574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000" b="1">
                <a:solidFill>
                  <a:srgbClr val="9933FF"/>
                </a:solidFill>
              </a:rPr>
              <a:t>NOx (NO+NO</a:t>
            </a:r>
            <a:r>
              <a:rPr lang="fr-FR" sz="2000" b="1" baseline="-25000">
                <a:solidFill>
                  <a:srgbClr val="9933FF"/>
                </a:solidFill>
              </a:rPr>
              <a:t>2</a:t>
            </a:r>
            <a:r>
              <a:rPr lang="fr-FR" sz="2000" b="1">
                <a:solidFill>
                  <a:srgbClr val="9933FF"/>
                </a:solidFill>
              </a:rPr>
              <a:t>)</a:t>
            </a:r>
          </a:p>
        </p:txBody>
      </p:sp>
      <p:sp>
        <p:nvSpPr>
          <p:cNvPr id="389127" name="Rectangle 8"/>
          <p:cNvSpPr>
            <a:spLocks noChangeArrowheads="1"/>
          </p:cNvSpPr>
          <p:nvPr/>
        </p:nvSpPr>
        <p:spPr bwMode="auto">
          <a:xfrm>
            <a:off x="1431925" y="1524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400"/>
              <a:t>Formation de l’ozone troposphérique</a:t>
            </a:r>
            <a:endParaRPr lang="fr-FR" sz="2400">
              <a:latin typeface="Comic Sans MS" pitchFamily="66" charset="0"/>
            </a:endParaRPr>
          </a:p>
        </p:txBody>
      </p:sp>
      <p:sp>
        <p:nvSpPr>
          <p:cNvPr id="389128" name="Rectangle 9"/>
          <p:cNvSpPr>
            <a:spLocks noChangeArrowheads="1"/>
          </p:cNvSpPr>
          <p:nvPr/>
        </p:nvSpPr>
        <p:spPr bwMode="auto">
          <a:xfrm>
            <a:off x="3883025" y="1638300"/>
            <a:ext cx="2657475" cy="22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129" name="Freeform 10"/>
          <p:cNvSpPr>
            <a:spLocks/>
          </p:cNvSpPr>
          <p:nvPr/>
        </p:nvSpPr>
        <p:spPr bwMode="auto">
          <a:xfrm>
            <a:off x="3978275" y="1652588"/>
            <a:ext cx="654050" cy="341312"/>
          </a:xfrm>
          <a:custGeom>
            <a:avLst/>
            <a:gdLst>
              <a:gd name="T0" fmla="*/ 2147483647 w 412"/>
              <a:gd name="T1" fmla="*/ 2147483647 h 215"/>
              <a:gd name="T2" fmla="*/ 2147483647 w 412"/>
              <a:gd name="T3" fmla="*/ 2147483647 h 215"/>
              <a:gd name="T4" fmla="*/ 2147483647 w 412"/>
              <a:gd name="T5" fmla="*/ 2147483647 h 215"/>
              <a:gd name="T6" fmla="*/ 2147483647 w 412"/>
              <a:gd name="T7" fmla="*/ 2147483647 h 215"/>
              <a:gd name="T8" fmla="*/ 2147483647 w 412"/>
              <a:gd name="T9" fmla="*/ 2147483647 h 215"/>
              <a:gd name="T10" fmla="*/ 2147483647 w 412"/>
              <a:gd name="T11" fmla="*/ 2147483647 h 215"/>
              <a:gd name="T12" fmla="*/ 2147483647 w 412"/>
              <a:gd name="T13" fmla="*/ 2147483647 h 215"/>
              <a:gd name="T14" fmla="*/ 2147483647 w 412"/>
              <a:gd name="T15" fmla="*/ 2147483647 h 215"/>
              <a:gd name="T16" fmla="*/ 2147483647 w 412"/>
              <a:gd name="T17" fmla="*/ 2147483647 h 215"/>
              <a:gd name="T18" fmla="*/ 2147483647 w 412"/>
              <a:gd name="T19" fmla="*/ 2147483647 h 215"/>
              <a:gd name="T20" fmla="*/ 2147483647 w 412"/>
              <a:gd name="T21" fmla="*/ 2147483647 h 215"/>
              <a:gd name="T22" fmla="*/ 2147483647 w 412"/>
              <a:gd name="T23" fmla="*/ 2147483647 h 215"/>
              <a:gd name="T24" fmla="*/ 2147483647 w 412"/>
              <a:gd name="T25" fmla="*/ 2147483647 h 215"/>
              <a:gd name="T26" fmla="*/ 2147483647 w 412"/>
              <a:gd name="T27" fmla="*/ 2147483647 h 215"/>
              <a:gd name="T28" fmla="*/ 2147483647 w 412"/>
              <a:gd name="T29" fmla="*/ 0 h 215"/>
              <a:gd name="T30" fmla="*/ 2147483647 w 412"/>
              <a:gd name="T31" fmla="*/ 2147483647 h 215"/>
              <a:gd name="T32" fmla="*/ 2147483647 w 412"/>
              <a:gd name="T33" fmla="*/ 2147483647 h 215"/>
              <a:gd name="T34" fmla="*/ 2147483647 w 412"/>
              <a:gd name="T35" fmla="*/ 2147483647 h 215"/>
              <a:gd name="T36" fmla="*/ 2147483647 w 412"/>
              <a:gd name="T37" fmla="*/ 2147483647 h 215"/>
              <a:gd name="T38" fmla="*/ 2147483647 w 412"/>
              <a:gd name="T39" fmla="*/ 2147483647 h 215"/>
              <a:gd name="T40" fmla="*/ 2147483647 w 412"/>
              <a:gd name="T41" fmla="*/ 2147483647 h 215"/>
              <a:gd name="T42" fmla="*/ 2147483647 w 412"/>
              <a:gd name="T43" fmla="*/ 2147483647 h 215"/>
              <a:gd name="T44" fmla="*/ 2147483647 w 412"/>
              <a:gd name="T45" fmla="*/ 2147483647 h 215"/>
              <a:gd name="T46" fmla="*/ 2147483647 w 412"/>
              <a:gd name="T47" fmla="*/ 2147483647 h 215"/>
              <a:gd name="T48" fmla="*/ 2147483647 w 412"/>
              <a:gd name="T49" fmla="*/ 2147483647 h 215"/>
              <a:gd name="T50" fmla="*/ 2147483647 w 412"/>
              <a:gd name="T51" fmla="*/ 2147483647 h 215"/>
              <a:gd name="T52" fmla="*/ 2147483647 w 412"/>
              <a:gd name="T53" fmla="*/ 2147483647 h 215"/>
              <a:gd name="T54" fmla="*/ 0 w 412"/>
              <a:gd name="T55" fmla="*/ 2147483647 h 215"/>
              <a:gd name="T56" fmla="*/ 2147483647 w 412"/>
              <a:gd name="T57" fmla="*/ 2147483647 h 215"/>
              <a:gd name="T58" fmla="*/ 2147483647 w 412"/>
              <a:gd name="T59" fmla="*/ 2147483647 h 215"/>
              <a:gd name="T60" fmla="*/ 2147483647 w 412"/>
              <a:gd name="T61" fmla="*/ 2147483647 h 215"/>
              <a:gd name="T62" fmla="*/ 2147483647 w 412"/>
              <a:gd name="T63" fmla="*/ 2147483647 h 215"/>
              <a:gd name="T64" fmla="*/ 2147483647 w 412"/>
              <a:gd name="T65" fmla="*/ 2147483647 h 215"/>
              <a:gd name="T66" fmla="*/ 2147483647 w 412"/>
              <a:gd name="T67" fmla="*/ 2147483647 h 215"/>
              <a:gd name="T68" fmla="*/ 2147483647 w 412"/>
              <a:gd name="T69" fmla="*/ 2147483647 h 215"/>
              <a:gd name="T70" fmla="*/ 2147483647 w 412"/>
              <a:gd name="T71" fmla="*/ 2147483647 h 215"/>
              <a:gd name="T72" fmla="*/ 2147483647 w 412"/>
              <a:gd name="T73" fmla="*/ 2147483647 h 215"/>
              <a:gd name="T74" fmla="*/ 2147483647 w 412"/>
              <a:gd name="T75" fmla="*/ 2147483647 h 215"/>
              <a:gd name="T76" fmla="*/ 2147483647 w 412"/>
              <a:gd name="T77" fmla="*/ 2147483647 h 215"/>
              <a:gd name="T78" fmla="*/ 2147483647 w 412"/>
              <a:gd name="T79" fmla="*/ 2147483647 h 215"/>
              <a:gd name="T80" fmla="*/ 2147483647 w 412"/>
              <a:gd name="T81" fmla="*/ 2147483647 h 215"/>
              <a:gd name="T82" fmla="*/ 2147483647 w 412"/>
              <a:gd name="T83" fmla="*/ 2147483647 h 215"/>
              <a:gd name="T84" fmla="*/ 2147483647 w 412"/>
              <a:gd name="T85" fmla="*/ 2147483647 h 215"/>
              <a:gd name="T86" fmla="*/ 2147483647 w 412"/>
              <a:gd name="T87" fmla="*/ 2147483647 h 215"/>
              <a:gd name="T88" fmla="*/ 2147483647 w 412"/>
              <a:gd name="T89" fmla="*/ 2147483647 h 215"/>
              <a:gd name="T90" fmla="*/ 2147483647 w 412"/>
              <a:gd name="T91" fmla="*/ 2147483647 h 215"/>
              <a:gd name="T92" fmla="*/ 2147483647 w 412"/>
              <a:gd name="T93" fmla="*/ 2147483647 h 215"/>
              <a:gd name="T94" fmla="*/ 2147483647 w 412"/>
              <a:gd name="T95" fmla="*/ 2147483647 h 215"/>
              <a:gd name="T96" fmla="*/ 2147483647 w 412"/>
              <a:gd name="T97" fmla="*/ 2147483647 h 215"/>
              <a:gd name="T98" fmla="*/ 2147483647 w 412"/>
              <a:gd name="T99" fmla="*/ 2147483647 h 215"/>
              <a:gd name="T100" fmla="*/ 2147483647 w 412"/>
              <a:gd name="T101" fmla="*/ 2147483647 h 215"/>
              <a:gd name="T102" fmla="*/ 2147483647 w 412"/>
              <a:gd name="T103" fmla="*/ 2147483647 h 215"/>
              <a:gd name="T104" fmla="*/ 2147483647 w 412"/>
              <a:gd name="T105" fmla="*/ 2147483647 h 215"/>
              <a:gd name="T106" fmla="*/ 2147483647 w 412"/>
              <a:gd name="T107" fmla="*/ 2147483647 h 215"/>
              <a:gd name="T108" fmla="*/ 2147483647 w 412"/>
              <a:gd name="T109" fmla="*/ 2147483647 h 215"/>
              <a:gd name="T110" fmla="*/ 2147483647 w 412"/>
              <a:gd name="T111" fmla="*/ 2147483647 h 215"/>
              <a:gd name="T112" fmla="*/ 2147483647 w 412"/>
              <a:gd name="T113" fmla="*/ 2147483647 h 21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12"/>
              <a:gd name="T172" fmla="*/ 0 h 215"/>
              <a:gd name="T173" fmla="*/ 412 w 412"/>
              <a:gd name="T174" fmla="*/ 215 h 21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12" h="215">
                <a:moveTo>
                  <a:pt x="412" y="209"/>
                </a:moveTo>
                <a:lnTo>
                  <a:pt x="405" y="195"/>
                </a:lnTo>
                <a:lnTo>
                  <a:pt x="399" y="183"/>
                </a:lnTo>
                <a:lnTo>
                  <a:pt x="392" y="172"/>
                </a:lnTo>
                <a:lnTo>
                  <a:pt x="387" y="160"/>
                </a:lnTo>
                <a:lnTo>
                  <a:pt x="381" y="149"/>
                </a:lnTo>
                <a:lnTo>
                  <a:pt x="374" y="139"/>
                </a:lnTo>
                <a:lnTo>
                  <a:pt x="368" y="128"/>
                </a:lnTo>
                <a:lnTo>
                  <a:pt x="361" y="118"/>
                </a:lnTo>
                <a:lnTo>
                  <a:pt x="355" y="109"/>
                </a:lnTo>
                <a:lnTo>
                  <a:pt x="348" y="101"/>
                </a:lnTo>
                <a:lnTo>
                  <a:pt x="342" y="92"/>
                </a:lnTo>
                <a:lnTo>
                  <a:pt x="335" y="82"/>
                </a:lnTo>
                <a:lnTo>
                  <a:pt x="329" y="74"/>
                </a:lnTo>
                <a:lnTo>
                  <a:pt x="322" y="68"/>
                </a:lnTo>
                <a:lnTo>
                  <a:pt x="316" y="60"/>
                </a:lnTo>
                <a:lnTo>
                  <a:pt x="309" y="53"/>
                </a:lnTo>
                <a:lnTo>
                  <a:pt x="302" y="48"/>
                </a:lnTo>
                <a:lnTo>
                  <a:pt x="296" y="41"/>
                </a:lnTo>
                <a:lnTo>
                  <a:pt x="289" y="34"/>
                </a:lnTo>
                <a:lnTo>
                  <a:pt x="283" y="30"/>
                </a:lnTo>
                <a:lnTo>
                  <a:pt x="276" y="26"/>
                </a:lnTo>
                <a:lnTo>
                  <a:pt x="263" y="17"/>
                </a:lnTo>
                <a:lnTo>
                  <a:pt x="255" y="14"/>
                </a:lnTo>
                <a:lnTo>
                  <a:pt x="251" y="11"/>
                </a:lnTo>
                <a:lnTo>
                  <a:pt x="245" y="8"/>
                </a:lnTo>
                <a:lnTo>
                  <a:pt x="236" y="5"/>
                </a:lnTo>
                <a:lnTo>
                  <a:pt x="231" y="4"/>
                </a:lnTo>
                <a:lnTo>
                  <a:pt x="225" y="1"/>
                </a:lnTo>
                <a:lnTo>
                  <a:pt x="217" y="0"/>
                </a:lnTo>
                <a:lnTo>
                  <a:pt x="191" y="0"/>
                </a:lnTo>
                <a:lnTo>
                  <a:pt x="181" y="1"/>
                </a:lnTo>
                <a:lnTo>
                  <a:pt x="175" y="4"/>
                </a:lnTo>
                <a:lnTo>
                  <a:pt x="168" y="5"/>
                </a:lnTo>
                <a:lnTo>
                  <a:pt x="161" y="8"/>
                </a:lnTo>
                <a:lnTo>
                  <a:pt x="156" y="11"/>
                </a:lnTo>
                <a:lnTo>
                  <a:pt x="149" y="14"/>
                </a:lnTo>
                <a:lnTo>
                  <a:pt x="143" y="17"/>
                </a:lnTo>
                <a:lnTo>
                  <a:pt x="136" y="21"/>
                </a:lnTo>
                <a:lnTo>
                  <a:pt x="129" y="26"/>
                </a:lnTo>
                <a:lnTo>
                  <a:pt x="117" y="36"/>
                </a:lnTo>
                <a:lnTo>
                  <a:pt x="111" y="41"/>
                </a:lnTo>
                <a:lnTo>
                  <a:pt x="105" y="48"/>
                </a:lnTo>
                <a:lnTo>
                  <a:pt x="91" y="60"/>
                </a:lnTo>
                <a:lnTo>
                  <a:pt x="85" y="68"/>
                </a:lnTo>
                <a:lnTo>
                  <a:pt x="79" y="74"/>
                </a:lnTo>
                <a:lnTo>
                  <a:pt x="73" y="83"/>
                </a:lnTo>
                <a:lnTo>
                  <a:pt x="50" y="118"/>
                </a:lnTo>
                <a:lnTo>
                  <a:pt x="43" y="128"/>
                </a:lnTo>
                <a:lnTo>
                  <a:pt x="37" y="139"/>
                </a:lnTo>
                <a:lnTo>
                  <a:pt x="31" y="149"/>
                </a:lnTo>
                <a:lnTo>
                  <a:pt x="25" y="160"/>
                </a:lnTo>
                <a:lnTo>
                  <a:pt x="20" y="172"/>
                </a:lnTo>
                <a:lnTo>
                  <a:pt x="13" y="183"/>
                </a:lnTo>
                <a:lnTo>
                  <a:pt x="5" y="197"/>
                </a:lnTo>
                <a:lnTo>
                  <a:pt x="0" y="210"/>
                </a:lnTo>
                <a:lnTo>
                  <a:pt x="1" y="209"/>
                </a:lnTo>
                <a:lnTo>
                  <a:pt x="13" y="215"/>
                </a:lnTo>
                <a:lnTo>
                  <a:pt x="14" y="214"/>
                </a:lnTo>
                <a:lnTo>
                  <a:pt x="20" y="201"/>
                </a:lnTo>
                <a:lnTo>
                  <a:pt x="24" y="190"/>
                </a:lnTo>
                <a:lnTo>
                  <a:pt x="31" y="179"/>
                </a:lnTo>
                <a:lnTo>
                  <a:pt x="37" y="167"/>
                </a:lnTo>
                <a:lnTo>
                  <a:pt x="43" y="156"/>
                </a:lnTo>
                <a:lnTo>
                  <a:pt x="49" y="146"/>
                </a:lnTo>
                <a:lnTo>
                  <a:pt x="55" y="135"/>
                </a:lnTo>
                <a:lnTo>
                  <a:pt x="62" y="125"/>
                </a:lnTo>
                <a:lnTo>
                  <a:pt x="85" y="90"/>
                </a:lnTo>
                <a:lnTo>
                  <a:pt x="91" y="83"/>
                </a:lnTo>
                <a:lnTo>
                  <a:pt x="97" y="76"/>
                </a:lnTo>
                <a:lnTo>
                  <a:pt x="103" y="69"/>
                </a:lnTo>
                <a:lnTo>
                  <a:pt x="115" y="57"/>
                </a:lnTo>
                <a:lnTo>
                  <a:pt x="120" y="50"/>
                </a:lnTo>
                <a:lnTo>
                  <a:pt x="126" y="44"/>
                </a:lnTo>
                <a:lnTo>
                  <a:pt x="138" y="37"/>
                </a:lnTo>
                <a:lnTo>
                  <a:pt x="145" y="32"/>
                </a:lnTo>
                <a:lnTo>
                  <a:pt x="150" y="28"/>
                </a:lnTo>
                <a:lnTo>
                  <a:pt x="156" y="25"/>
                </a:lnTo>
                <a:lnTo>
                  <a:pt x="163" y="22"/>
                </a:lnTo>
                <a:lnTo>
                  <a:pt x="168" y="19"/>
                </a:lnTo>
                <a:lnTo>
                  <a:pt x="173" y="18"/>
                </a:lnTo>
                <a:lnTo>
                  <a:pt x="180" y="17"/>
                </a:lnTo>
                <a:lnTo>
                  <a:pt x="186" y="15"/>
                </a:lnTo>
                <a:lnTo>
                  <a:pt x="191" y="14"/>
                </a:lnTo>
                <a:lnTo>
                  <a:pt x="214" y="14"/>
                </a:lnTo>
                <a:lnTo>
                  <a:pt x="220" y="15"/>
                </a:lnTo>
                <a:lnTo>
                  <a:pt x="226" y="17"/>
                </a:lnTo>
                <a:lnTo>
                  <a:pt x="232" y="18"/>
                </a:lnTo>
                <a:lnTo>
                  <a:pt x="238" y="19"/>
                </a:lnTo>
                <a:lnTo>
                  <a:pt x="243" y="22"/>
                </a:lnTo>
                <a:lnTo>
                  <a:pt x="251" y="25"/>
                </a:lnTo>
                <a:lnTo>
                  <a:pt x="256" y="28"/>
                </a:lnTo>
                <a:lnTo>
                  <a:pt x="267" y="37"/>
                </a:lnTo>
                <a:lnTo>
                  <a:pt x="274" y="41"/>
                </a:lnTo>
                <a:lnTo>
                  <a:pt x="280" y="45"/>
                </a:lnTo>
                <a:lnTo>
                  <a:pt x="287" y="50"/>
                </a:lnTo>
                <a:lnTo>
                  <a:pt x="293" y="57"/>
                </a:lnTo>
                <a:lnTo>
                  <a:pt x="300" y="62"/>
                </a:lnTo>
                <a:lnTo>
                  <a:pt x="304" y="69"/>
                </a:lnTo>
                <a:lnTo>
                  <a:pt x="310" y="76"/>
                </a:lnTo>
                <a:lnTo>
                  <a:pt x="317" y="83"/>
                </a:lnTo>
                <a:lnTo>
                  <a:pt x="323" y="91"/>
                </a:lnTo>
                <a:lnTo>
                  <a:pt x="330" y="98"/>
                </a:lnTo>
                <a:lnTo>
                  <a:pt x="336" y="107"/>
                </a:lnTo>
                <a:lnTo>
                  <a:pt x="343" y="116"/>
                </a:lnTo>
                <a:lnTo>
                  <a:pt x="349" y="125"/>
                </a:lnTo>
                <a:lnTo>
                  <a:pt x="356" y="135"/>
                </a:lnTo>
                <a:lnTo>
                  <a:pt x="362" y="146"/>
                </a:lnTo>
                <a:lnTo>
                  <a:pt x="369" y="156"/>
                </a:lnTo>
                <a:lnTo>
                  <a:pt x="375" y="167"/>
                </a:lnTo>
                <a:lnTo>
                  <a:pt x="381" y="179"/>
                </a:lnTo>
                <a:lnTo>
                  <a:pt x="388" y="190"/>
                </a:lnTo>
                <a:lnTo>
                  <a:pt x="394" y="202"/>
                </a:lnTo>
                <a:lnTo>
                  <a:pt x="401" y="215"/>
                </a:lnTo>
                <a:lnTo>
                  <a:pt x="412" y="20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30" name="Freeform 11"/>
          <p:cNvSpPr>
            <a:spLocks/>
          </p:cNvSpPr>
          <p:nvPr/>
        </p:nvSpPr>
        <p:spPr bwMode="auto">
          <a:xfrm>
            <a:off x="3989388" y="1890713"/>
            <a:ext cx="82550" cy="98425"/>
          </a:xfrm>
          <a:custGeom>
            <a:avLst/>
            <a:gdLst>
              <a:gd name="T0" fmla="*/ 2147483647 w 52"/>
              <a:gd name="T1" fmla="*/ 2147483647 h 62"/>
              <a:gd name="T2" fmla="*/ 0 w 52"/>
              <a:gd name="T3" fmla="*/ 2147483647 h 62"/>
              <a:gd name="T4" fmla="*/ 2147483647 w 52"/>
              <a:gd name="T5" fmla="*/ 0 h 62"/>
              <a:gd name="T6" fmla="*/ 2147483647 w 52"/>
              <a:gd name="T7" fmla="*/ 2147483647 h 62"/>
              <a:gd name="T8" fmla="*/ 2147483647 w 52"/>
              <a:gd name="T9" fmla="*/ 2147483647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62"/>
              <a:gd name="T17" fmla="*/ 52 w 52"/>
              <a:gd name="T18" fmla="*/ 62 h 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62">
                <a:moveTo>
                  <a:pt x="52" y="26"/>
                </a:moveTo>
                <a:lnTo>
                  <a:pt x="0" y="62"/>
                </a:lnTo>
                <a:lnTo>
                  <a:pt x="1" y="0"/>
                </a:lnTo>
                <a:lnTo>
                  <a:pt x="14" y="38"/>
                </a:lnTo>
                <a:lnTo>
                  <a:pt x="52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31" name="Freeform 12"/>
          <p:cNvSpPr>
            <a:spLocks/>
          </p:cNvSpPr>
          <p:nvPr/>
        </p:nvSpPr>
        <p:spPr bwMode="auto">
          <a:xfrm>
            <a:off x="3978275" y="1828800"/>
            <a:ext cx="157163" cy="180975"/>
          </a:xfrm>
          <a:custGeom>
            <a:avLst/>
            <a:gdLst>
              <a:gd name="T0" fmla="*/ 2147483647 w 99"/>
              <a:gd name="T1" fmla="*/ 2147483647 h 114"/>
              <a:gd name="T2" fmla="*/ 2147483647 w 99"/>
              <a:gd name="T3" fmla="*/ 2147483647 h 114"/>
              <a:gd name="T4" fmla="*/ 2147483647 w 99"/>
              <a:gd name="T5" fmla="*/ 2147483647 h 114"/>
              <a:gd name="T6" fmla="*/ 2147483647 w 99"/>
              <a:gd name="T7" fmla="*/ 2147483647 h 114"/>
              <a:gd name="T8" fmla="*/ 2147483647 w 99"/>
              <a:gd name="T9" fmla="*/ 2147483647 h 114"/>
              <a:gd name="T10" fmla="*/ 2147483647 w 99"/>
              <a:gd name="T11" fmla="*/ 2147483647 h 114"/>
              <a:gd name="T12" fmla="*/ 2147483647 w 99"/>
              <a:gd name="T13" fmla="*/ 2147483647 h 114"/>
              <a:gd name="T14" fmla="*/ 2147483647 w 99"/>
              <a:gd name="T15" fmla="*/ 2147483647 h 114"/>
              <a:gd name="T16" fmla="*/ 2147483647 w 99"/>
              <a:gd name="T17" fmla="*/ 2147483647 h 114"/>
              <a:gd name="T18" fmla="*/ 2147483647 w 99"/>
              <a:gd name="T19" fmla="*/ 2147483647 h 114"/>
              <a:gd name="T20" fmla="*/ 2147483647 w 99"/>
              <a:gd name="T21" fmla="*/ 2147483647 h 114"/>
              <a:gd name="T22" fmla="*/ 2147483647 w 99"/>
              <a:gd name="T23" fmla="*/ 0 h 114"/>
              <a:gd name="T24" fmla="*/ 0 w 99"/>
              <a:gd name="T25" fmla="*/ 2147483647 h 114"/>
              <a:gd name="T26" fmla="*/ 2147483647 w 99"/>
              <a:gd name="T27" fmla="*/ 2147483647 h 114"/>
              <a:gd name="T28" fmla="*/ 2147483647 w 99"/>
              <a:gd name="T29" fmla="*/ 2147483647 h 1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9"/>
              <a:gd name="T46" fmla="*/ 0 h 114"/>
              <a:gd name="T47" fmla="*/ 99 w 99"/>
              <a:gd name="T48" fmla="*/ 114 h 11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9" h="114">
                <a:moveTo>
                  <a:pt x="62" y="71"/>
                </a:moveTo>
                <a:lnTo>
                  <a:pt x="55" y="59"/>
                </a:lnTo>
                <a:lnTo>
                  <a:pt x="2" y="96"/>
                </a:lnTo>
                <a:lnTo>
                  <a:pt x="14" y="101"/>
                </a:lnTo>
                <a:lnTo>
                  <a:pt x="15" y="39"/>
                </a:lnTo>
                <a:lnTo>
                  <a:pt x="1" y="41"/>
                </a:lnTo>
                <a:lnTo>
                  <a:pt x="16" y="84"/>
                </a:lnTo>
                <a:lnTo>
                  <a:pt x="62" y="71"/>
                </a:lnTo>
                <a:lnTo>
                  <a:pt x="99" y="46"/>
                </a:lnTo>
                <a:lnTo>
                  <a:pt x="18" y="70"/>
                </a:lnTo>
                <a:lnTo>
                  <a:pt x="28" y="75"/>
                </a:lnTo>
                <a:lnTo>
                  <a:pt x="2" y="0"/>
                </a:lnTo>
                <a:lnTo>
                  <a:pt x="0" y="114"/>
                </a:lnTo>
                <a:lnTo>
                  <a:pt x="99" y="46"/>
                </a:lnTo>
                <a:lnTo>
                  <a:pt x="62" y="7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32" name="Freeform 13"/>
          <p:cNvSpPr>
            <a:spLocks/>
          </p:cNvSpPr>
          <p:nvPr/>
        </p:nvSpPr>
        <p:spPr bwMode="auto">
          <a:xfrm>
            <a:off x="3973513" y="2305050"/>
            <a:ext cx="654050" cy="339725"/>
          </a:xfrm>
          <a:custGeom>
            <a:avLst/>
            <a:gdLst>
              <a:gd name="T0" fmla="*/ 0 w 412"/>
              <a:gd name="T1" fmla="*/ 2147483647 h 214"/>
              <a:gd name="T2" fmla="*/ 2147483647 w 412"/>
              <a:gd name="T3" fmla="*/ 2147483647 h 214"/>
              <a:gd name="T4" fmla="*/ 2147483647 w 412"/>
              <a:gd name="T5" fmla="*/ 2147483647 h 214"/>
              <a:gd name="T6" fmla="*/ 2147483647 w 412"/>
              <a:gd name="T7" fmla="*/ 2147483647 h 214"/>
              <a:gd name="T8" fmla="*/ 2147483647 w 412"/>
              <a:gd name="T9" fmla="*/ 2147483647 h 214"/>
              <a:gd name="T10" fmla="*/ 2147483647 w 412"/>
              <a:gd name="T11" fmla="*/ 2147483647 h 214"/>
              <a:gd name="T12" fmla="*/ 2147483647 w 412"/>
              <a:gd name="T13" fmla="*/ 2147483647 h 214"/>
              <a:gd name="T14" fmla="*/ 2147483647 w 412"/>
              <a:gd name="T15" fmla="*/ 2147483647 h 214"/>
              <a:gd name="T16" fmla="*/ 2147483647 w 412"/>
              <a:gd name="T17" fmla="*/ 2147483647 h 214"/>
              <a:gd name="T18" fmla="*/ 2147483647 w 412"/>
              <a:gd name="T19" fmla="*/ 2147483647 h 214"/>
              <a:gd name="T20" fmla="*/ 2147483647 w 412"/>
              <a:gd name="T21" fmla="*/ 2147483647 h 214"/>
              <a:gd name="T22" fmla="*/ 2147483647 w 412"/>
              <a:gd name="T23" fmla="*/ 2147483647 h 214"/>
              <a:gd name="T24" fmla="*/ 2147483647 w 412"/>
              <a:gd name="T25" fmla="*/ 2147483647 h 214"/>
              <a:gd name="T26" fmla="*/ 2147483647 w 412"/>
              <a:gd name="T27" fmla="*/ 2147483647 h 214"/>
              <a:gd name="T28" fmla="*/ 2147483647 w 412"/>
              <a:gd name="T29" fmla="*/ 2147483647 h 214"/>
              <a:gd name="T30" fmla="*/ 2147483647 w 412"/>
              <a:gd name="T31" fmla="*/ 2147483647 h 214"/>
              <a:gd name="T32" fmla="*/ 2147483647 w 412"/>
              <a:gd name="T33" fmla="*/ 2147483647 h 214"/>
              <a:gd name="T34" fmla="*/ 2147483647 w 412"/>
              <a:gd name="T35" fmla="*/ 2147483647 h 214"/>
              <a:gd name="T36" fmla="*/ 2147483647 w 412"/>
              <a:gd name="T37" fmla="*/ 2147483647 h 214"/>
              <a:gd name="T38" fmla="*/ 2147483647 w 412"/>
              <a:gd name="T39" fmla="*/ 2147483647 h 214"/>
              <a:gd name="T40" fmla="*/ 2147483647 w 412"/>
              <a:gd name="T41" fmla="*/ 2147483647 h 214"/>
              <a:gd name="T42" fmla="*/ 2147483647 w 412"/>
              <a:gd name="T43" fmla="*/ 2147483647 h 214"/>
              <a:gd name="T44" fmla="*/ 2147483647 w 412"/>
              <a:gd name="T45" fmla="*/ 2147483647 h 214"/>
              <a:gd name="T46" fmla="*/ 2147483647 w 412"/>
              <a:gd name="T47" fmla="*/ 2147483647 h 214"/>
              <a:gd name="T48" fmla="*/ 2147483647 w 412"/>
              <a:gd name="T49" fmla="*/ 2147483647 h 214"/>
              <a:gd name="T50" fmla="*/ 2147483647 w 412"/>
              <a:gd name="T51" fmla="*/ 2147483647 h 214"/>
              <a:gd name="T52" fmla="*/ 2147483647 w 412"/>
              <a:gd name="T53" fmla="*/ 2147483647 h 214"/>
              <a:gd name="T54" fmla="*/ 2147483647 w 412"/>
              <a:gd name="T55" fmla="*/ 2147483647 h 214"/>
              <a:gd name="T56" fmla="*/ 2147483647 w 412"/>
              <a:gd name="T57" fmla="*/ 2147483647 h 214"/>
              <a:gd name="T58" fmla="*/ 2147483647 w 412"/>
              <a:gd name="T59" fmla="*/ 2147483647 h 214"/>
              <a:gd name="T60" fmla="*/ 2147483647 w 412"/>
              <a:gd name="T61" fmla="*/ 2147483647 h 214"/>
              <a:gd name="T62" fmla="*/ 2147483647 w 412"/>
              <a:gd name="T63" fmla="*/ 2147483647 h 214"/>
              <a:gd name="T64" fmla="*/ 2147483647 w 412"/>
              <a:gd name="T65" fmla="*/ 2147483647 h 214"/>
              <a:gd name="T66" fmla="*/ 2147483647 w 412"/>
              <a:gd name="T67" fmla="*/ 2147483647 h 214"/>
              <a:gd name="T68" fmla="*/ 2147483647 w 412"/>
              <a:gd name="T69" fmla="*/ 2147483647 h 214"/>
              <a:gd name="T70" fmla="*/ 2147483647 w 412"/>
              <a:gd name="T71" fmla="*/ 2147483647 h 214"/>
              <a:gd name="T72" fmla="*/ 2147483647 w 412"/>
              <a:gd name="T73" fmla="*/ 2147483647 h 214"/>
              <a:gd name="T74" fmla="*/ 2147483647 w 412"/>
              <a:gd name="T75" fmla="*/ 2147483647 h 214"/>
              <a:gd name="T76" fmla="*/ 2147483647 w 412"/>
              <a:gd name="T77" fmla="*/ 2147483647 h 214"/>
              <a:gd name="T78" fmla="*/ 2147483647 w 412"/>
              <a:gd name="T79" fmla="*/ 2147483647 h 214"/>
              <a:gd name="T80" fmla="*/ 2147483647 w 412"/>
              <a:gd name="T81" fmla="*/ 2147483647 h 214"/>
              <a:gd name="T82" fmla="*/ 2147483647 w 412"/>
              <a:gd name="T83" fmla="*/ 2147483647 h 214"/>
              <a:gd name="T84" fmla="*/ 2147483647 w 412"/>
              <a:gd name="T85" fmla="*/ 2147483647 h 214"/>
              <a:gd name="T86" fmla="*/ 2147483647 w 412"/>
              <a:gd name="T87" fmla="*/ 2147483647 h 214"/>
              <a:gd name="T88" fmla="*/ 2147483647 w 412"/>
              <a:gd name="T89" fmla="*/ 2147483647 h 214"/>
              <a:gd name="T90" fmla="*/ 2147483647 w 412"/>
              <a:gd name="T91" fmla="*/ 2147483647 h 214"/>
              <a:gd name="T92" fmla="*/ 2147483647 w 412"/>
              <a:gd name="T93" fmla="*/ 2147483647 h 214"/>
              <a:gd name="T94" fmla="*/ 2147483647 w 412"/>
              <a:gd name="T95" fmla="*/ 2147483647 h 214"/>
              <a:gd name="T96" fmla="*/ 2147483647 w 412"/>
              <a:gd name="T97" fmla="*/ 2147483647 h 214"/>
              <a:gd name="T98" fmla="*/ 2147483647 w 412"/>
              <a:gd name="T99" fmla="*/ 2147483647 h 214"/>
              <a:gd name="T100" fmla="*/ 2147483647 w 412"/>
              <a:gd name="T101" fmla="*/ 2147483647 h 214"/>
              <a:gd name="T102" fmla="*/ 2147483647 w 412"/>
              <a:gd name="T103" fmla="*/ 2147483647 h 214"/>
              <a:gd name="T104" fmla="*/ 0 w 412"/>
              <a:gd name="T105" fmla="*/ 2147483647 h 21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12"/>
              <a:gd name="T160" fmla="*/ 0 h 214"/>
              <a:gd name="T161" fmla="*/ 412 w 412"/>
              <a:gd name="T162" fmla="*/ 214 h 21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12" h="214">
                <a:moveTo>
                  <a:pt x="0" y="6"/>
                </a:moveTo>
                <a:lnTo>
                  <a:pt x="0" y="5"/>
                </a:lnTo>
                <a:lnTo>
                  <a:pt x="12" y="30"/>
                </a:lnTo>
                <a:lnTo>
                  <a:pt x="19" y="43"/>
                </a:lnTo>
                <a:lnTo>
                  <a:pt x="25" y="54"/>
                </a:lnTo>
                <a:lnTo>
                  <a:pt x="32" y="65"/>
                </a:lnTo>
                <a:lnTo>
                  <a:pt x="38" y="76"/>
                </a:lnTo>
                <a:lnTo>
                  <a:pt x="44" y="86"/>
                </a:lnTo>
                <a:lnTo>
                  <a:pt x="51" y="96"/>
                </a:lnTo>
                <a:lnTo>
                  <a:pt x="57" y="104"/>
                </a:lnTo>
                <a:lnTo>
                  <a:pt x="64" y="113"/>
                </a:lnTo>
                <a:lnTo>
                  <a:pt x="69" y="123"/>
                </a:lnTo>
                <a:lnTo>
                  <a:pt x="76" y="131"/>
                </a:lnTo>
                <a:lnTo>
                  <a:pt x="88" y="146"/>
                </a:lnTo>
                <a:lnTo>
                  <a:pt x="96" y="153"/>
                </a:lnTo>
                <a:lnTo>
                  <a:pt x="102" y="160"/>
                </a:lnTo>
                <a:lnTo>
                  <a:pt x="122" y="178"/>
                </a:lnTo>
                <a:lnTo>
                  <a:pt x="134" y="187"/>
                </a:lnTo>
                <a:lnTo>
                  <a:pt x="142" y="192"/>
                </a:lnTo>
                <a:lnTo>
                  <a:pt x="148" y="195"/>
                </a:lnTo>
                <a:lnTo>
                  <a:pt x="155" y="198"/>
                </a:lnTo>
                <a:lnTo>
                  <a:pt x="161" y="201"/>
                </a:lnTo>
                <a:lnTo>
                  <a:pt x="169" y="205"/>
                </a:lnTo>
                <a:lnTo>
                  <a:pt x="175" y="208"/>
                </a:lnTo>
                <a:lnTo>
                  <a:pt x="181" y="209"/>
                </a:lnTo>
                <a:lnTo>
                  <a:pt x="188" y="211"/>
                </a:lnTo>
                <a:lnTo>
                  <a:pt x="195" y="212"/>
                </a:lnTo>
                <a:lnTo>
                  <a:pt x="201" y="212"/>
                </a:lnTo>
                <a:lnTo>
                  <a:pt x="208" y="214"/>
                </a:lnTo>
                <a:lnTo>
                  <a:pt x="210" y="214"/>
                </a:lnTo>
                <a:lnTo>
                  <a:pt x="216" y="212"/>
                </a:lnTo>
                <a:lnTo>
                  <a:pt x="223" y="212"/>
                </a:lnTo>
                <a:lnTo>
                  <a:pt x="230" y="211"/>
                </a:lnTo>
                <a:lnTo>
                  <a:pt x="236" y="209"/>
                </a:lnTo>
                <a:lnTo>
                  <a:pt x="243" y="208"/>
                </a:lnTo>
                <a:lnTo>
                  <a:pt x="250" y="205"/>
                </a:lnTo>
                <a:lnTo>
                  <a:pt x="262" y="198"/>
                </a:lnTo>
                <a:lnTo>
                  <a:pt x="269" y="195"/>
                </a:lnTo>
                <a:lnTo>
                  <a:pt x="275" y="192"/>
                </a:lnTo>
                <a:lnTo>
                  <a:pt x="293" y="177"/>
                </a:lnTo>
                <a:lnTo>
                  <a:pt x="299" y="172"/>
                </a:lnTo>
                <a:lnTo>
                  <a:pt x="306" y="166"/>
                </a:lnTo>
                <a:lnTo>
                  <a:pt x="325" y="146"/>
                </a:lnTo>
                <a:lnTo>
                  <a:pt x="337" y="131"/>
                </a:lnTo>
                <a:lnTo>
                  <a:pt x="344" y="123"/>
                </a:lnTo>
                <a:lnTo>
                  <a:pt x="361" y="96"/>
                </a:lnTo>
                <a:lnTo>
                  <a:pt x="367" y="86"/>
                </a:lnTo>
                <a:lnTo>
                  <a:pt x="374" y="76"/>
                </a:lnTo>
                <a:lnTo>
                  <a:pt x="386" y="54"/>
                </a:lnTo>
                <a:lnTo>
                  <a:pt x="393" y="43"/>
                </a:lnTo>
                <a:lnTo>
                  <a:pt x="405" y="18"/>
                </a:lnTo>
                <a:lnTo>
                  <a:pt x="412" y="6"/>
                </a:lnTo>
                <a:lnTo>
                  <a:pt x="400" y="0"/>
                </a:lnTo>
                <a:lnTo>
                  <a:pt x="393" y="12"/>
                </a:lnTo>
                <a:lnTo>
                  <a:pt x="381" y="36"/>
                </a:lnTo>
                <a:lnTo>
                  <a:pt x="374" y="47"/>
                </a:lnTo>
                <a:lnTo>
                  <a:pt x="363" y="69"/>
                </a:lnTo>
                <a:lnTo>
                  <a:pt x="356" y="79"/>
                </a:lnTo>
                <a:lnTo>
                  <a:pt x="350" y="89"/>
                </a:lnTo>
                <a:lnTo>
                  <a:pt x="332" y="114"/>
                </a:lnTo>
                <a:lnTo>
                  <a:pt x="325" y="122"/>
                </a:lnTo>
                <a:lnTo>
                  <a:pt x="313" y="137"/>
                </a:lnTo>
                <a:lnTo>
                  <a:pt x="297" y="157"/>
                </a:lnTo>
                <a:lnTo>
                  <a:pt x="290" y="163"/>
                </a:lnTo>
                <a:lnTo>
                  <a:pt x="284" y="168"/>
                </a:lnTo>
                <a:lnTo>
                  <a:pt x="268" y="180"/>
                </a:lnTo>
                <a:lnTo>
                  <a:pt x="262" y="184"/>
                </a:lnTo>
                <a:lnTo>
                  <a:pt x="255" y="187"/>
                </a:lnTo>
                <a:lnTo>
                  <a:pt x="243" y="194"/>
                </a:lnTo>
                <a:lnTo>
                  <a:pt x="238" y="195"/>
                </a:lnTo>
                <a:lnTo>
                  <a:pt x="231" y="196"/>
                </a:lnTo>
                <a:lnTo>
                  <a:pt x="225" y="198"/>
                </a:lnTo>
                <a:lnTo>
                  <a:pt x="221" y="199"/>
                </a:lnTo>
                <a:lnTo>
                  <a:pt x="214" y="199"/>
                </a:lnTo>
                <a:lnTo>
                  <a:pt x="208" y="200"/>
                </a:lnTo>
                <a:lnTo>
                  <a:pt x="210" y="200"/>
                </a:lnTo>
                <a:lnTo>
                  <a:pt x="203" y="199"/>
                </a:lnTo>
                <a:lnTo>
                  <a:pt x="197" y="199"/>
                </a:lnTo>
                <a:lnTo>
                  <a:pt x="193" y="198"/>
                </a:lnTo>
                <a:lnTo>
                  <a:pt x="186" y="196"/>
                </a:lnTo>
                <a:lnTo>
                  <a:pt x="180" y="195"/>
                </a:lnTo>
                <a:lnTo>
                  <a:pt x="174" y="194"/>
                </a:lnTo>
                <a:lnTo>
                  <a:pt x="168" y="190"/>
                </a:lnTo>
                <a:lnTo>
                  <a:pt x="162" y="187"/>
                </a:lnTo>
                <a:lnTo>
                  <a:pt x="155" y="184"/>
                </a:lnTo>
                <a:lnTo>
                  <a:pt x="149" y="180"/>
                </a:lnTo>
                <a:lnTo>
                  <a:pt x="143" y="176"/>
                </a:lnTo>
                <a:lnTo>
                  <a:pt x="132" y="167"/>
                </a:lnTo>
                <a:lnTo>
                  <a:pt x="125" y="163"/>
                </a:lnTo>
                <a:lnTo>
                  <a:pt x="112" y="151"/>
                </a:lnTo>
                <a:lnTo>
                  <a:pt x="106" y="144"/>
                </a:lnTo>
                <a:lnTo>
                  <a:pt x="100" y="137"/>
                </a:lnTo>
                <a:lnTo>
                  <a:pt x="88" y="122"/>
                </a:lnTo>
                <a:lnTo>
                  <a:pt x="81" y="114"/>
                </a:lnTo>
                <a:lnTo>
                  <a:pt x="75" y="107"/>
                </a:lnTo>
                <a:lnTo>
                  <a:pt x="68" y="98"/>
                </a:lnTo>
                <a:lnTo>
                  <a:pt x="62" y="89"/>
                </a:lnTo>
                <a:lnTo>
                  <a:pt x="55" y="79"/>
                </a:lnTo>
                <a:lnTo>
                  <a:pt x="50" y="69"/>
                </a:lnTo>
                <a:lnTo>
                  <a:pt x="44" y="58"/>
                </a:lnTo>
                <a:lnTo>
                  <a:pt x="37" y="47"/>
                </a:lnTo>
                <a:lnTo>
                  <a:pt x="31" y="36"/>
                </a:lnTo>
                <a:lnTo>
                  <a:pt x="24" y="24"/>
                </a:lnTo>
                <a:lnTo>
                  <a:pt x="12" y="1"/>
                </a:lnTo>
                <a:lnTo>
                  <a:pt x="12" y="0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33" name="Freeform 14"/>
          <p:cNvSpPr>
            <a:spLocks/>
          </p:cNvSpPr>
          <p:nvPr/>
        </p:nvSpPr>
        <p:spPr bwMode="auto">
          <a:xfrm>
            <a:off x="4533900" y="2309813"/>
            <a:ext cx="84138" cy="96837"/>
          </a:xfrm>
          <a:custGeom>
            <a:avLst/>
            <a:gdLst>
              <a:gd name="T0" fmla="*/ 0 w 53"/>
              <a:gd name="T1" fmla="*/ 2147483647 h 61"/>
              <a:gd name="T2" fmla="*/ 2147483647 w 53"/>
              <a:gd name="T3" fmla="*/ 0 h 61"/>
              <a:gd name="T4" fmla="*/ 2147483647 w 53"/>
              <a:gd name="T5" fmla="*/ 2147483647 h 61"/>
              <a:gd name="T6" fmla="*/ 2147483647 w 53"/>
              <a:gd name="T7" fmla="*/ 2147483647 h 61"/>
              <a:gd name="T8" fmla="*/ 0 w 53"/>
              <a:gd name="T9" fmla="*/ 2147483647 h 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61"/>
              <a:gd name="T17" fmla="*/ 53 w 53"/>
              <a:gd name="T18" fmla="*/ 61 h 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61">
                <a:moveTo>
                  <a:pt x="0" y="36"/>
                </a:moveTo>
                <a:lnTo>
                  <a:pt x="53" y="0"/>
                </a:lnTo>
                <a:lnTo>
                  <a:pt x="52" y="61"/>
                </a:lnTo>
                <a:lnTo>
                  <a:pt x="39" y="24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34" name="Freeform 15"/>
          <p:cNvSpPr>
            <a:spLocks/>
          </p:cNvSpPr>
          <p:nvPr/>
        </p:nvSpPr>
        <p:spPr bwMode="auto">
          <a:xfrm>
            <a:off x="4470400" y="2289175"/>
            <a:ext cx="158750" cy="177800"/>
          </a:xfrm>
          <a:custGeom>
            <a:avLst/>
            <a:gdLst>
              <a:gd name="T0" fmla="*/ 2147483647 w 100"/>
              <a:gd name="T1" fmla="*/ 2147483647 h 112"/>
              <a:gd name="T2" fmla="*/ 2147483647 w 100"/>
              <a:gd name="T3" fmla="*/ 2147483647 h 112"/>
              <a:gd name="T4" fmla="*/ 2147483647 w 100"/>
              <a:gd name="T5" fmla="*/ 2147483647 h 112"/>
              <a:gd name="T6" fmla="*/ 2147483647 w 100"/>
              <a:gd name="T7" fmla="*/ 2147483647 h 112"/>
              <a:gd name="T8" fmla="*/ 2147483647 w 100"/>
              <a:gd name="T9" fmla="*/ 2147483647 h 112"/>
              <a:gd name="T10" fmla="*/ 2147483647 w 100"/>
              <a:gd name="T11" fmla="*/ 2147483647 h 112"/>
              <a:gd name="T12" fmla="*/ 2147483647 w 100"/>
              <a:gd name="T13" fmla="*/ 2147483647 h 112"/>
              <a:gd name="T14" fmla="*/ 2147483647 w 100"/>
              <a:gd name="T15" fmla="*/ 2147483647 h 112"/>
              <a:gd name="T16" fmla="*/ 0 w 100"/>
              <a:gd name="T17" fmla="*/ 2147483647 h 112"/>
              <a:gd name="T18" fmla="*/ 2147483647 w 100"/>
              <a:gd name="T19" fmla="*/ 2147483647 h 112"/>
              <a:gd name="T20" fmla="*/ 2147483647 w 100"/>
              <a:gd name="T21" fmla="*/ 2147483647 h 112"/>
              <a:gd name="T22" fmla="*/ 2147483647 w 100"/>
              <a:gd name="T23" fmla="*/ 2147483647 h 112"/>
              <a:gd name="T24" fmla="*/ 2147483647 w 100"/>
              <a:gd name="T25" fmla="*/ 0 h 112"/>
              <a:gd name="T26" fmla="*/ 0 w 100"/>
              <a:gd name="T27" fmla="*/ 2147483647 h 112"/>
              <a:gd name="T28" fmla="*/ 2147483647 w 100"/>
              <a:gd name="T29" fmla="*/ 2147483647 h 1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0"/>
              <a:gd name="T46" fmla="*/ 0 h 112"/>
              <a:gd name="T47" fmla="*/ 100 w 100"/>
              <a:gd name="T48" fmla="*/ 112 h 11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0" h="112">
                <a:moveTo>
                  <a:pt x="38" y="43"/>
                </a:moveTo>
                <a:lnTo>
                  <a:pt x="45" y="55"/>
                </a:lnTo>
                <a:lnTo>
                  <a:pt x="98" y="18"/>
                </a:lnTo>
                <a:lnTo>
                  <a:pt x="86" y="13"/>
                </a:lnTo>
                <a:lnTo>
                  <a:pt x="85" y="74"/>
                </a:lnTo>
                <a:lnTo>
                  <a:pt x="99" y="71"/>
                </a:lnTo>
                <a:lnTo>
                  <a:pt x="84" y="29"/>
                </a:lnTo>
                <a:lnTo>
                  <a:pt x="38" y="43"/>
                </a:lnTo>
                <a:lnTo>
                  <a:pt x="0" y="68"/>
                </a:lnTo>
                <a:lnTo>
                  <a:pt x="81" y="44"/>
                </a:lnTo>
                <a:lnTo>
                  <a:pt x="72" y="39"/>
                </a:lnTo>
                <a:lnTo>
                  <a:pt x="98" y="112"/>
                </a:lnTo>
                <a:lnTo>
                  <a:pt x="100" y="0"/>
                </a:lnTo>
                <a:lnTo>
                  <a:pt x="0" y="68"/>
                </a:lnTo>
                <a:lnTo>
                  <a:pt x="38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35" name="Rectangle 16"/>
          <p:cNvSpPr>
            <a:spLocks noChangeArrowheads="1"/>
          </p:cNvSpPr>
          <p:nvPr/>
        </p:nvSpPr>
        <p:spPr bwMode="auto">
          <a:xfrm>
            <a:off x="4298950" y="2617788"/>
            <a:ext cx="484188" cy="206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136" name="Freeform 17"/>
          <p:cNvSpPr>
            <a:spLocks/>
          </p:cNvSpPr>
          <p:nvPr/>
        </p:nvSpPr>
        <p:spPr bwMode="auto">
          <a:xfrm>
            <a:off x="4691063" y="2584450"/>
            <a:ext cx="92075" cy="87313"/>
          </a:xfrm>
          <a:custGeom>
            <a:avLst/>
            <a:gdLst>
              <a:gd name="T0" fmla="*/ 0 w 58"/>
              <a:gd name="T1" fmla="*/ 0 h 55"/>
              <a:gd name="T2" fmla="*/ 2147483647 w 58"/>
              <a:gd name="T3" fmla="*/ 2147483647 h 55"/>
              <a:gd name="T4" fmla="*/ 0 w 58"/>
              <a:gd name="T5" fmla="*/ 2147483647 h 55"/>
              <a:gd name="T6" fmla="*/ 2147483647 w 58"/>
              <a:gd name="T7" fmla="*/ 2147483647 h 55"/>
              <a:gd name="T8" fmla="*/ 0 w 58"/>
              <a:gd name="T9" fmla="*/ 0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55"/>
              <a:gd name="T17" fmla="*/ 58 w 58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55">
                <a:moveTo>
                  <a:pt x="0" y="0"/>
                </a:moveTo>
                <a:lnTo>
                  <a:pt x="58" y="28"/>
                </a:lnTo>
                <a:lnTo>
                  <a:pt x="0" y="55"/>
                </a:lnTo>
                <a:lnTo>
                  <a:pt x="29" y="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37" name="Freeform 18"/>
          <p:cNvSpPr>
            <a:spLocks/>
          </p:cNvSpPr>
          <p:nvPr/>
        </p:nvSpPr>
        <p:spPr bwMode="auto">
          <a:xfrm>
            <a:off x="4633913" y="2546350"/>
            <a:ext cx="174625" cy="163513"/>
          </a:xfrm>
          <a:custGeom>
            <a:avLst/>
            <a:gdLst>
              <a:gd name="T0" fmla="*/ 2147483647 w 110"/>
              <a:gd name="T1" fmla="*/ 2147483647 h 103"/>
              <a:gd name="T2" fmla="*/ 2147483647 w 110"/>
              <a:gd name="T3" fmla="*/ 2147483647 h 103"/>
              <a:gd name="T4" fmla="*/ 2147483647 w 110"/>
              <a:gd name="T5" fmla="*/ 2147483647 h 103"/>
              <a:gd name="T6" fmla="*/ 2147483647 w 110"/>
              <a:gd name="T7" fmla="*/ 2147483647 h 103"/>
              <a:gd name="T8" fmla="*/ 2147483647 w 110"/>
              <a:gd name="T9" fmla="*/ 2147483647 h 103"/>
              <a:gd name="T10" fmla="*/ 2147483647 w 110"/>
              <a:gd name="T11" fmla="*/ 2147483647 h 103"/>
              <a:gd name="T12" fmla="*/ 2147483647 w 110"/>
              <a:gd name="T13" fmla="*/ 2147483647 h 103"/>
              <a:gd name="T14" fmla="*/ 2147483647 w 110"/>
              <a:gd name="T15" fmla="*/ 2147483647 h 103"/>
              <a:gd name="T16" fmla="*/ 0 w 110"/>
              <a:gd name="T17" fmla="*/ 0 h 103"/>
              <a:gd name="T18" fmla="*/ 2147483647 w 110"/>
              <a:gd name="T19" fmla="*/ 2147483647 h 103"/>
              <a:gd name="T20" fmla="*/ 2147483647 w 110"/>
              <a:gd name="T21" fmla="*/ 2147483647 h 103"/>
              <a:gd name="T22" fmla="*/ 0 w 110"/>
              <a:gd name="T23" fmla="*/ 2147483647 h 103"/>
              <a:gd name="T24" fmla="*/ 2147483647 w 110"/>
              <a:gd name="T25" fmla="*/ 2147483647 h 103"/>
              <a:gd name="T26" fmla="*/ 0 w 110"/>
              <a:gd name="T27" fmla="*/ 0 h 103"/>
              <a:gd name="T28" fmla="*/ 2147483647 w 110"/>
              <a:gd name="T29" fmla="*/ 2147483647 h 10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0"/>
              <a:gd name="T46" fmla="*/ 0 h 103"/>
              <a:gd name="T47" fmla="*/ 110 w 110"/>
              <a:gd name="T48" fmla="*/ 103 h 10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0" h="103">
                <a:moveTo>
                  <a:pt x="40" y="20"/>
                </a:moveTo>
                <a:lnTo>
                  <a:pt x="32" y="30"/>
                </a:lnTo>
                <a:lnTo>
                  <a:pt x="91" y="57"/>
                </a:lnTo>
                <a:lnTo>
                  <a:pt x="91" y="46"/>
                </a:lnTo>
                <a:lnTo>
                  <a:pt x="32" y="74"/>
                </a:lnTo>
                <a:lnTo>
                  <a:pt x="40" y="84"/>
                </a:lnTo>
                <a:lnTo>
                  <a:pt x="74" y="52"/>
                </a:lnTo>
                <a:lnTo>
                  <a:pt x="40" y="20"/>
                </a:lnTo>
                <a:lnTo>
                  <a:pt x="0" y="0"/>
                </a:lnTo>
                <a:lnTo>
                  <a:pt x="60" y="56"/>
                </a:lnTo>
                <a:lnTo>
                  <a:pt x="60" y="47"/>
                </a:lnTo>
                <a:lnTo>
                  <a:pt x="0" y="103"/>
                </a:lnTo>
                <a:lnTo>
                  <a:pt x="110" y="52"/>
                </a:lnTo>
                <a:lnTo>
                  <a:pt x="0" y="0"/>
                </a:lnTo>
                <a:lnTo>
                  <a:pt x="40" y="2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38" name="Freeform 19"/>
          <p:cNvSpPr>
            <a:spLocks/>
          </p:cNvSpPr>
          <p:nvPr/>
        </p:nvSpPr>
        <p:spPr bwMode="auto">
          <a:xfrm>
            <a:off x="5505450" y="3268663"/>
            <a:ext cx="654050" cy="341312"/>
          </a:xfrm>
          <a:custGeom>
            <a:avLst/>
            <a:gdLst>
              <a:gd name="T0" fmla="*/ 0 w 412"/>
              <a:gd name="T1" fmla="*/ 2147483647 h 215"/>
              <a:gd name="T2" fmla="*/ 2147483647 w 412"/>
              <a:gd name="T3" fmla="*/ 2147483647 h 215"/>
              <a:gd name="T4" fmla="*/ 2147483647 w 412"/>
              <a:gd name="T5" fmla="*/ 2147483647 h 215"/>
              <a:gd name="T6" fmla="*/ 2147483647 w 412"/>
              <a:gd name="T7" fmla="*/ 2147483647 h 215"/>
              <a:gd name="T8" fmla="*/ 2147483647 w 412"/>
              <a:gd name="T9" fmla="*/ 2147483647 h 215"/>
              <a:gd name="T10" fmla="*/ 2147483647 w 412"/>
              <a:gd name="T11" fmla="*/ 2147483647 h 215"/>
              <a:gd name="T12" fmla="*/ 2147483647 w 412"/>
              <a:gd name="T13" fmla="*/ 2147483647 h 215"/>
              <a:gd name="T14" fmla="*/ 2147483647 w 412"/>
              <a:gd name="T15" fmla="*/ 2147483647 h 215"/>
              <a:gd name="T16" fmla="*/ 2147483647 w 412"/>
              <a:gd name="T17" fmla="*/ 2147483647 h 215"/>
              <a:gd name="T18" fmla="*/ 2147483647 w 412"/>
              <a:gd name="T19" fmla="*/ 2147483647 h 215"/>
              <a:gd name="T20" fmla="*/ 2147483647 w 412"/>
              <a:gd name="T21" fmla="*/ 2147483647 h 215"/>
              <a:gd name="T22" fmla="*/ 2147483647 w 412"/>
              <a:gd name="T23" fmla="*/ 2147483647 h 215"/>
              <a:gd name="T24" fmla="*/ 2147483647 w 412"/>
              <a:gd name="T25" fmla="*/ 2147483647 h 215"/>
              <a:gd name="T26" fmla="*/ 2147483647 w 412"/>
              <a:gd name="T27" fmla="*/ 2147483647 h 215"/>
              <a:gd name="T28" fmla="*/ 2147483647 w 412"/>
              <a:gd name="T29" fmla="*/ 2147483647 h 215"/>
              <a:gd name="T30" fmla="*/ 2147483647 w 412"/>
              <a:gd name="T31" fmla="*/ 2147483647 h 215"/>
              <a:gd name="T32" fmla="*/ 2147483647 w 412"/>
              <a:gd name="T33" fmla="*/ 2147483647 h 215"/>
              <a:gd name="T34" fmla="*/ 2147483647 w 412"/>
              <a:gd name="T35" fmla="*/ 2147483647 h 215"/>
              <a:gd name="T36" fmla="*/ 2147483647 w 412"/>
              <a:gd name="T37" fmla="*/ 2147483647 h 215"/>
              <a:gd name="T38" fmla="*/ 2147483647 w 412"/>
              <a:gd name="T39" fmla="*/ 2147483647 h 215"/>
              <a:gd name="T40" fmla="*/ 2147483647 w 412"/>
              <a:gd name="T41" fmla="*/ 2147483647 h 215"/>
              <a:gd name="T42" fmla="*/ 2147483647 w 412"/>
              <a:gd name="T43" fmla="*/ 2147483647 h 215"/>
              <a:gd name="T44" fmla="*/ 2147483647 w 412"/>
              <a:gd name="T45" fmla="*/ 2147483647 h 215"/>
              <a:gd name="T46" fmla="*/ 2147483647 w 412"/>
              <a:gd name="T47" fmla="*/ 2147483647 h 215"/>
              <a:gd name="T48" fmla="*/ 2147483647 w 412"/>
              <a:gd name="T49" fmla="*/ 2147483647 h 215"/>
              <a:gd name="T50" fmla="*/ 2147483647 w 412"/>
              <a:gd name="T51" fmla="*/ 2147483647 h 215"/>
              <a:gd name="T52" fmla="*/ 2147483647 w 412"/>
              <a:gd name="T53" fmla="*/ 2147483647 h 215"/>
              <a:gd name="T54" fmla="*/ 2147483647 w 412"/>
              <a:gd name="T55" fmla="*/ 2147483647 h 215"/>
              <a:gd name="T56" fmla="*/ 2147483647 w 412"/>
              <a:gd name="T57" fmla="*/ 2147483647 h 215"/>
              <a:gd name="T58" fmla="*/ 2147483647 w 412"/>
              <a:gd name="T59" fmla="*/ 2147483647 h 215"/>
              <a:gd name="T60" fmla="*/ 2147483647 w 412"/>
              <a:gd name="T61" fmla="*/ 2147483647 h 215"/>
              <a:gd name="T62" fmla="*/ 2147483647 w 412"/>
              <a:gd name="T63" fmla="*/ 2147483647 h 215"/>
              <a:gd name="T64" fmla="*/ 2147483647 w 412"/>
              <a:gd name="T65" fmla="*/ 2147483647 h 215"/>
              <a:gd name="T66" fmla="*/ 2147483647 w 412"/>
              <a:gd name="T67" fmla="*/ 2147483647 h 215"/>
              <a:gd name="T68" fmla="*/ 2147483647 w 412"/>
              <a:gd name="T69" fmla="*/ 2147483647 h 215"/>
              <a:gd name="T70" fmla="*/ 2147483647 w 412"/>
              <a:gd name="T71" fmla="*/ 2147483647 h 215"/>
              <a:gd name="T72" fmla="*/ 2147483647 w 412"/>
              <a:gd name="T73" fmla="*/ 2147483647 h 215"/>
              <a:gd name="T74" fmla="*/ 2147483647 w 412"/>
              <a:gd name="T75" fmla="*/ 2147483647 h 215"/>
              <a:gd name="T76" fmla="*/ 2147483647 w 412"/>
              <a:gd name="T77" fmla="*/ 2147483647 h 215"/>
              <a:gd name="T78" fmla="*/ 2147483647 w 412"/>
              <a:gd name="T79" fmla="*/ 2147483647 h 215"/>
              <a:gd name="T80" fmla="*/ 2147483647 w 412"/>
              <a:gd name="T81" fmla="*/ 2147483647 h 215"/>
              <a:gd name="T82" fmla="*/ 2147483647 w 412"/>
              <a:gd name="T83" fmla="*/ 2147483647 h 215"/>
              <a:gd name="T84" fmla="*/ 2147483647 w 412"/>
              <a:gd name="T85" fmla="*/ 2147483647 h 215"/>
              <a:gd name="T86" fmla="*/ 2147483647 w 412"/>
              <a:gd name="T87" fmla="*/ 2147483647 h 215"/>
              <a:gd name="T88" fmla="*/ 2147483647 w 412"/>
              <a:gd name="T89" fmla="*/ 2147483647 h 215"/>
              <a:gd name="T90" fmla="*/ 2147483647 w 412"/>
              <a:gd name="T91" fmla="*/ 2147483647 h 215"/>
              <a:gd name="T92" fmla="*/ 2147483647 w 412"/>
              <a:gd name="T93" fmla="*/ 2147483647 h 215"/>
              <a:gd name="T94" fmla="*/ 2147483647 w 412"/>
              <a:gd name="T95" fmla="*/ 2147483647 h 215"/>
              <a:gd name="T96" fmla="*/ 2147483647 w 412"/>
              <a:gd name="T97" fmla="*/ 2147483647 h 215"/>
              <a:gd name="T98" fmla="*/ 2147483647 w 412"/>
              <a:gd name="T99" fmla="*/ 2147483647 h 215"/>
              <a:gd name="T100" fmla="*/ 2147483647 w 412"/>
              <a:gd name="T101" fmla="*/ 2147483647 h 215"/>
              <a:gd name="T102" fmla="*/ 2147483647 w 412"/>
              <a:gd name="T103" fmla="*/ 2147483647 h 215"/>
              <a:gd name="T104" fmla="*/ 2147483647 w 412"/>
              <a:gd name="T105" fmla="*/ 2147483647 h 215"/>
              <a:gd name="T106" fmla="*/ 2147483647 w 412"/>
              <a:gd name="T107" fmla="*/ 2147483647 h 215"/>
              <a:gd name="T108" fmla="*/ 2147483647 w 412"/>
              <a:gd name="T109" fmla="*/ 2147483647 h 215"/>
              <a:gd name="T110" fmla="*/ 0 w 412"/>
              <a:gd name="T111" fmla="*/ 2147483647 h 21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12"/>
              <a:gd name="T169" fmla="*/ 0 h 215"/>
              <a:gd name="T170" fmla="*/ 412 w 412"/>
              <a:gd name="T171" fmla="*/ 215 h 21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12" h="215">
                <a:moveTo>
                  <a:pt x="0" y="7"/>
                </a:moveTo>
                <a:lnTo>
                  <a:pt x="0" y="6"/>
                </a:lnTo>
                <a:lnTo>
                  <a:pt x="6" y="19"/>
                </a:lnTo>
                <a:lnTo>
                  <a:pt x="13" y="31"/>
                </a:lnTo>
                <a:lnTo>
                  <a:pt x="19" y="43"/>
                </a:lnTo>
                <a:lnTo>
                  <a:pt x="26" y="54"/>
                </a:lnTo>
                <a:lnTo>
                  <a:pt x="32" y="65"/>
                </a:lnTo>
                <a:lnTo>
                  <a:pt x="39" y="76"/>
                </a:lnTo>
                <a:lnTo>
                  <a:pt x="45" y="86"/>
                </a:lnTo>
                <a:lnTo>
                  <a:pt x="52" y="96"/>
                </a:lnTo>
                <a:lnTo>
                  <a:pt x="58" y="105"/>
                </a:lnTo>
                <a:lnTo>
                  <a:pt x="65" y="114"/>
                </a:lnTo>
                <a:lnTo>
                  <a:pt x="71" y="124"/>
                </a:lnTo>
                <a:lnTo>
                  <a:pt x="78" y="132"/>
                </a:lnTo>
                <a:lnTo>
                  <a:pt x="83" y="139"/>
                </a:lnTo>
                <a:lnTo>
                  <a:pt x="90" y="147"/>
                </a:lnTo>
                <a:lnTo>
                  <a:pt x="96" y="155"/>
                </a:lnTo>
                <a:lnTo>
                  <a:pt x="116" y="172"/>
                </a:lnTo>
                <a:lnTo>
                  <a:pt x="123" y="178"/>
                </a:lnTo>
                <a:lnTo>
                  <a:pt x="129" y="185"/>
                </a:lnTo>
                <a:lnTo>
                  <a:pt x="136" y="189"/>
                </a:lnTo>
                <a:lnTo>
                  <a:pt x="143" y="193"/>
                </a:lnTo>
                <a:lnTo>
                  <a:pt x="149" y="197"/>
                </a:lnTo>
                <a:lnTo>
                  <a:pt x="156" y="201"/>
                </a:lnTo>
                <a:lnTo>
                  <a:pt x="163" y="203"/>
                </a:lnTo>
                <a:lnTo>
                  <a:pt x="170" y="207"/>
                </a:lnTo>
                <a:lnTo>
                  <a:pt x="182" y="212"/>
                </a:lnTo>
                <a:lnTo>
                  <a:pt x="190" y="213"/>
                </a:lnTo>
                <a:lnTo>
                  <a:pt x="196" y="214"/>
                </a:lnTo>
                <a:lnTo>
                  <a:pt x="202" y="214"/>
                </a:lnTo>
                <a:lnTo>
                  <a:pt x="209" y="215"/>
                </a:lnTo>
                <a:lnTo>
                  <a:pt x="211" y="215"/>
                </a:lnTo>
                <a:lnTo>
                  <a:pt x="217" y="214"/>
                </a:lnTo>
                <a:lnTo>
                  <a:pt x="224" y="214"/>
                </a:lnTo>
                <a:lnTo>
                  <a:pt x="237" y="212"/>
                </a:lnTo>
                <a:lnTo>
                  <a:pt x="244" y="210"/>
                </a:lnTo>
                <a:lnTo>
                  <a:pt x="251" y="207"/>
                </a:lnTo>
                <a:lnTo>
                  <a:pt x="257" y="203"/>
                </a:lnTo>
                <a:lnTo>
                  <a:pt x="263" y="201"/>
                </a:lnTo>
                <a:lnTo>
                  <a:pt x="270" y="197"/>
                </a:lnTo>
                <a:lnTo>
                  <a:pt x="276" y="193"/>
                </a:lnTo>
                <a:lnTo>
                  <a:pt x="289" y="183"/>
                </a:lnTo>
                <a:lnTo>
                  <a:pt x="294" y="178"/>
                </a:lnTo>
                <a:lnTo>
                  <a:pt x="302" y="172"/>
                </a:lnTo>
                <a:lnTo>
                  <a:pt x="320" y="155"/>
                </a:lnTo>
                <a:lnTo>
                  <a:pt x="332" y="139"/>
                </a:lnTo>
                <a:lnTo>
                  <a:pt x="339" y="132"/>
                </a:lnTo>
                <a:lnTo>
                  <a:pt x="345" y="123"/>
                </a:lnTo>
                <a:lnTo>
                  <a:pt x="362" y="96"/>
                </a:lnTo>
                <a:lnTo>
                  <a:pt x="368" y="86"/>
                </a:lnTo>
                <a:lnTo>
                  <a:pt x="375" y="76"/>
                </a:lnTo>
                <a:lnTo>
                  <a:pt x="393" y="43"/>
                </a:lnTo>
                <a:lnTo>
                  <a:pt x="399" y="31"/>
                </a:lnTo>
                <a:lnTo>
                  <a:pt x="406" y="19"/>
                </a:lnTo>
                <a:lnTo>
                  <a:pt x="412" y="6"/>
                </a:lnTo>
                <a:lnTo>
                  <a:pt x="400" y="1"/>
                </a:lnTo>
                <a:lnTo>
                  <a:pt x="394" y="12"/>
                </a:lnTo>
                <a:lnTo>
                  <a:pt x="387" y="25"/>
                </a:lnTo>
                <a:lnTo>
                  <a:pt x="381" y="37"/>
                </a:lnTo>
                <a:lnTo>
                  <a:pt x="364" y="70"/>
                </a:lnTo>
                <a:lnTo>
                  <a:pt x="357" y="80"/>
                </a:lnTo>
                <a:lnTo>
                  <a:pt x="351" y="90"/>
                </a:lnTo>
                <a:lnTo>
                  <a:pt x="333" y="116"/>
                </a:lnTo>
                <a:lnTo>
                  <a:pt x="327" y="123"/>
                </a:lnTo>
                <a:lnTo>
                  <a:pt x="320" y="131"/>
                </a:lnTo>
                <a:lnTo>
                  <a:pt x="309" y="146"/>
                </a:lnTo>
                <a:lnTo>
                  <a:pt x="304" y="153"/>
                </a:lnTo>
                <a:lnTo>
                  <a:pt x="292" y="164"/>
                </a:lnTo>
                <a:lnTo>
                  <a:pt x="285" y="169"/>
                </a:lnTo>
                <a:lnTo>
                  <a:pt x="279" y="175"/>
                </a:lnTo>
                <a:lnTo>
                  <a:pt x="269" y="182"/>
                </a:lnTo>
                <a:lnTo>
                  <a:pt x="263" y="186"/>
                </a:lnTo>
                <a:lnTo>
                  <a:pt x="256" y="190"/>
                </a:lnTo>
                <a:lnTo>
                  <a:pt x="250" y="192"/>
                </a:lnTo>
                <a:lnTo>
                  <a:pt x="244" y="196"/>
                </a:lnTo>
                <a:lnTo>
                  <a:pt x="239" y="197"/>
                </a:lnTo>
                <a:lnTo>
                  <a:pt x="232" y="199"/>
                </a:lnTo>
                <a:lnTo>
                  <a:pt x="222" y="201"/>
                </a:lnTo>
                <a:lnTo>
                  <a:pt x="215" y="201"/>
                </a:lnTo>
                <a:lnTo>
                  <a:pt x="209" y="202"/>
                </a:lnTo>
                <a:lnTo>
                  <a:pt x="211" y="202"/>
                </a:lnTo>
                <a:lnTo>
                  <a:pt x="204" y="201"/>
                </a:lnTo>
                <a:lnTo>
                  <a:pt x="198" y="201"/>
                </a:lnTo>
                <a:lnTo>
                  <a:pt x="192" y="200"/>
                </a:lnTo>
                <a:lnTo>
                  <a:pt x="187" y="199"/>
                </a:lnTo>
                <a:lnTo>
                  <a:pt x="175" y="196"/>
                </a:lnTo>
                <a:lnTo>
                  <a:pt x="168" y="192"/>
                </a:lnTo>
                <a:lnTo>
                  <a:pt x="163" y="190"/>
                </a:lnTo>
                <a:lnTo>
                  <a:pt x="156" y="186"/>
                </a:lnTo>
                <a:lnTo>
                  <a:pt x="150" y="182"/>
                </a:lnTo>
                <a:lnTo>
                  <a:pt x="146" y="178"/>
                </a:lnTo>
                <a:lnTo>
                  <a:pt x="139" y="174"/>
                </a:lnTo>
                <a:lnTo>
                  <a:pt x="133" y="169"/>
                </a:lnTo>
                <a:lnTo>
                  <a:pt x="126" y="164"/>
                </a:lnTo>
                <a:lnTo>
                  <a:pt x="108" y="146"/>
                </a:lnTo>
                <a:lnTo>
                  <a:pt x="102" y="138"/>
                </a:lnTo>
                <a:lnTo>
                  <a:pt x="95" y="131"/>
                </a:lnTo>
                <a:lnTo>
                  <a:pt x="89" y="123"/>
                </a:lnTo>
                <a:lnTo>
                  <a:pt x="82" y="115"/>
                </a:lnTo>
                <a:lnTo>
                  <a:pt x="76" y="107"/>
                </a:lnTo>
                <a:lnTo>
                  <a:pt x="69" y="99"/>
                </a:lnTo>
                <a:lnTo>
                  <a:pt x="64" y="90"/>
                </a:lnTo>
                <a:lnTo>
                  <a:pt x="56" y="80"/>
                </a:lnTo>
                <a:lnTo>
                  <a:pt x="51" y="70"/>
                </a:lnTo>
                <a:lnTo>
                  <a:pt x="44" y="59"/>
                </a:lnTo>
                <a:lnTo>
                  <a:pt x="38" y="48"/>
                </a:lnTo>
                <a:lnTo>
                  <a:pt x="31" y="37"/>
                </a:lnTo>
                <a:lnTo>
                  <a:pt x="25" y="25"/>
                </a:lnTo>
                <a:lnTo>
                  <a:pt x="18" y="12"/>
                </a:lnTo>
                <a:lnTo>
                  <a:pt x="12" y="1"/>
                </a:lnTo>
                <a:lnTo>
                  <a:pt x="12" y="0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39" name="Freeform 20"/>
          <p:cNvSpPr>
            <a:spLocks/>
          </p:cNvSpPr>
          <p:nvPr/>
        </p:nvSpPr>
        <p:spPr bwMode="auto">
          <a:xfrm>
            <a:off x="6065838" y="3275013"/>
            <a:ext cx="84137" cy="96837"/>
          </a:xfrm>
          <a:custGeom>
            <a:avLst/>
            <a:gdLst>
              <a:gd name="T0" fmla="*/ 0 w 53"/>
              <a:gd name="T1" fmla="*/ 2147483647 h 61"/>
              <a:gd name="T2" fmla="*/ 2147483647 w 53"/>
              <a:gd name="T3" fmla="*/ 0 h 61"/>
              <a:gd name="T4" fmla="*/ 2147483647 w 53"/>
              <a:gd name="T5" fmla="*/ 2147483647 h 61"/>
              <a:gd name="T6" fmla="*/ 2147483647 w 53"/>
              <a:gd name="T7" fmla="*/ 2147483647 h 61"/>
              <a:gd name="T8" fmla="*/ 0 w 53"/>
              <a:gd name="T9" fmla="*/ 2147483647 h 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61"/>
              <a:gd name="T17" fmla="*/ 53 w 53"/>
              <a:gd name="T18" fmla="*/ 61 h 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61">
                <a:moveTo>
                  <a:pt x="0" y="36"/>
                </a:moveTo>
                <a:lnTo>
                  <a:pt x="53" y="0"/>
                </a:lnTo>
                <a:lnTo>
                  <a:pt x="53" y="61"/>
                </a:lnTo>
                <a:lnTo>
                  <a:pt x="40" y="25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40" name="Freeform 21"/>
          <p:cNvSpPr>
            <a:spLocks/>
          </p:cNvSpPr>
          <p:nvPr/>
        </p:nvSpPr>
        <p:spPr bwMode="auto">
          <a:xfrm>
            <a:off x="6010275" y="3252788"/>
            <a:ext cx="150813" cy="184150"/>
          </a:xfrm>
          <a:custGeom>
            <a:avLst/>
            <a:gdLst>
              <a:gd name="T0" fmla="*/ 2147483647 w 95"/>
              <a:gd name="T1" fmla="*/ 2147483647 h 116"/>
              <a:gd name="T2" fmla="*/ 2147483647 w 95"/>
              <a:gd name="T3" fmla="*/ 2147483647 h 116"/>
              <a:gd name="T4" fmla="*/ 2147483647 w 95"/>
              <a:gd name="T5" fmla="*/ 2147483647 h 116"/>
              <a:gd name="T6" fmla="*/ 2147483647 w 95"/>
              <a:gd name="T7" fmla="*/ 2147483647 h 116"/>
              <a:gd name="T8" fmla="*/ 2147483647 w 95"/>
              <a:gd name="T9" fmla="*/ 2147483647 h 116"/>
              <a:gd name="T10" fmla="*/ 2147483647 w 95"/>
              <a:gd name="T11" fmla="*/ 2147483647 h 116"/>
              <a:gd name="T12" fmla="*/ 2147483647 w 95"/>
              <a:gd name="T13" fmla="*/ 2147483647 h 116"/>
              <a:gd name="T14" fmla="*/ 2147483647 w 95"/>
              <a:gd name="T15" fmla="*/ 2147483647 h 116"/>
              <a:gd name="T16" fmla="*/ 0 w 95"/>
              <a:gd name="T17" fmla="*/ 2147483647 h 116"/>
              <a:gd name="T18" fmla="*/ 2147483647 w 95"/>
              <a:gd name="T19" fmla="*/ 2147483647 h 116"/>
              <a:gd name="T20" fmla="*/ 2147483647 w 95"/>
              <a:gd name="T21" fmla="*/ 2147483647 h 116"/>
              <a:gd name="T22" fmla="*/ 2147483647 w 95"/>
              <a:gd name="T23" fmla="*/ 2147483647 h 116"/>
              <a:gd name="T24" fmla="*/ 2147483647 w 95"/>
              <a:gd name="T25" fmla="*/ 0 h 116"/>
              <a:gd name="T26" fmla="*/ 0 w 95"/>
              <a:gd name="T27" fmla="*/ 2147483647 h 116"/>
              <a:gd name="T28" fmla="*/ 2147483647 w 95"/>
              <a:gd name="T29" fmla="*/ 2147483647 h 11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5"/>
              <a:gd name="T46" fmla="*/ 0 h 116"/>
              <a:gd name="T47" fmla="*/ 95 w 95"/>
              <a:gd name="T48" fmla="*/ 116 h 11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5" h="116">
                <a:moveTo>
                  <a:pt x="33" y="43"/>
                </a:moveTo>
                <a:lnTo>
                  <a:pt x="40" y="56"/>
                </a:lnTo>
                <a:lnTo>
                  <a:pt x="93" y="19"/>
                </a:lnTo>
                <a:lnTo>
                  <a:pt x="81" y="14"/>
                </a:lnTo>
                <a:lnTo>
                  <a:pt x="81" y="75"/>
                </a:lnTo>
                <a:lnTo>
                  <a:pt x="95" y="73"/>
                </a:lnTo>
                <a:lnTo>
                  <a:pt x="80" y="31"/>
                </a:lnTo>
                <a:lnTo>
                  <a:pt x="33" y="43"/>
                </a:lnTo>
                <a:lnTo>
                  <a:pt x="0" y="67"/>
                </a:lnTo>
                <a:lnTo>
                  <a:pt x="77" y="46"/>
                </a:lnTo>
                <a:lnTo>
                  <a:pt x="68" y="41"/>
                </a:lnTo>
                <a:lnTo>
                  <a:pt x="95" y="116"/>
                </a:lnTo>
                <a:lnTo>
                  <a:pt x="95" y="0"/>
                </a:lnTo>
                <a:lnTo>
                  <a:pt x="0" y="67"/>
                </a:lnTo>
                <a:lnTo>
                  <a:pt x="33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41" name="Freeform 22"/>
          <p:cNvSpPr>
            <a:spLocks/>
          </p:cNvSpPr>
          <p:nvPr/>
        </p:nvSpPr>
        <p:spPr bwMode="auto">
          <a:xfrm>
            <a:off x="5511800" y="2640013"/>
            <a:ext cx="654050" cy="341312"/>
          </a:xfrm>
          <a:custGeom>
            <a:avLst/>
            <a:gdLst>
              <a:gd name="T0" fmla="*/ 2147483647 w 412"/>
              <a:gd name="T1" fmla="*/ 2147483647 h 215"/>
              <a:gd name="T2" fmla="*/ 2147483647 w 412"/>
              <a:gd name="T3" fmla="*/ 2147483647 h 215"/>
              <a:gd name="T4" fmla="*/ 2147483647 w 412"/>
              <a:gd name="T5" fmla="*/ 2147483647 h 215"/>
              <a:gd name="T6" fmla="*/ 2147483647 w 412"/>
              <a:gd name="T7" fmla="*/ 2147483647 h 215"/>
              <a:gd name="T8" fmla="*/ 2147483647 w 412"/>
              <a:gd name="T9" fmla="*/ 2147483647 h 215"/>
              <a:gd name="T10" fmla="*/ 2147483647 w 412"/>
              <a:gd name="T11" fmla="*/ 2147483647 h 215"/>
              <a:gd name="T12" fmla="*/ 2147483647 w 412"/>
              <a:gd name="T13" fmla="*/ 2147483647 h 215"/>
              <a:gd name="T14" fmla="*/ 2147483647 w 412"/>
              <a:gd name="T15" fmla="*/ 2147483647 h 215"/>
              <a:gd name="T16" fmla="*/ 2147483647 w 412"/>
              <a:gd name="T17" fmla="*/ 2147483647 h 215"/>
              <a:gd name="T18" fmla="*/ 2147483647 w 412"/>
              <a:gd name="T19" fmla="*/ 2147483647 h 215"/>
              <a:gd name="T20" fmla="*/ 2147483647 w 412"/>
              <a:gd name="T21" fmla="*/ 2147483647 h 215"/>
              <a:gd name="T22" fmla="*/ 2147483647 w 412"/>
              <a:gd name="T23" fmla="*/ 2147483647 h 215"/>
              <a:gd name="T24" fmla="*/ 2147483647 w 412"/>
              <a:gd name="T25" fmla="*/ 2147483647 h 215"/>
              <a:gd name="T26" fmla="*/ 2147483647 w 412"/>
              <a:gd name="T27" fmla="*/ 0 h 215"/>
              <a:gd name="T28" fmla="*/ 2147483647 w 412"/>
              <a:gd name="T29" fmla="*/ 2147483647 h 215"/>
              <a:gd name="T30" fmla="*/ 2147483647 w 412"/>
              <a:gd name="T31" fmla="*/ 2147483647 h 215"/>
              <a:gd name="T32" fmla="*/ 2147483647 w 412"/>
              <a:gd name="T33" fmla="*/ 2147483647 h 215"/>
              <a:gd name="T34" fmla="*/ 2147483647 w 412"/>
              <a:gd name="T35" fmla="*/ 2147483647 h 215"/>
              <a:gd name="T36" fmla="*/ 2147483647 w 412"/>
              <a:gd name="T37" fmla="*/ 2147483647 h 215"/>
              <a:gd name="T38" fmla="*/ 2147483647 w 412"/>
              <a:gd name="T39" fmla="*/ 2147483647 h 215"/>
              <a:gd name="T40" fmla="*/ 2147483647 w 412"/>
              <a:gd name="T41" fmla="*/ 2147483647 h 215"/>
              <a:gd name="T42" fmla="*/ 2147483647 w 412"/>
              <a:gd name="T43" fmla="*/ 2147483647 h 215"/>
              <a:gd name="T44" fmla="*/ 2147483647 w 412"/>
              <a:gd name="T45" fmla="*/ 2147483647 h 215"/>
              <a:gd name="T46" fmla="*/ 2147483647 w 412"/>
              <a:gd name="T47" fmla="*/ 2147483647 h 215"/>
              <a:gd name="T48" fmla="*/ 2147483647 w 412"/>
              <a:gd name="T49" fmla="*/ 2147483647 h 215"/>
              <a:gd name="T50" fmla="*/ 2147483647 w 412"/>
              <a:gd name="T51" fmla="*/ 2147483647 h 215"/>
              <a:gd name="T52" fmla="*/ 2147483647 w 412"/>
              <a:gd name="T53" fmla="*/ 2147483647 h 215"/>
              <a:gd name="T54" fmla="*/ 2147483647 w 412"/>
              <a:gd name="T55" fmla="*/ 2147483647 h 215"/>
              <a:gd name="T56" fmla="*/ 2147483647 w 412"/>
              <a:gd name="T57" fmla="*/ 2147483647 h 215"/>
              <a:gd name="T58" fmla="*/ 2147483647 w 412"/>
              <a:gd name="T59" fmla="*/ 2147483647 h 215"/>
              <a:gd name="T60" fmla="*/ 2147483647 w 412"/>
              <a:gd name="T61" fmla="*/ 2147483647 h 215"/>
              <a:gd name="T62" fmla="*/ 2147483647 w 412"/>
              <a:gd name="T63" fmla="*/ 2147483647 h 215"/>
              <a:gd name="T64" fmla="*/ 2147483647 w 412"/>
              <a:gd name="T65" fmla="*/ 2147483647 h 215"/>
              <a:gd name="T66" fmla="*/ 2147483647 w 412"/>
              <a:gd name="T67" fmla="*/ 2147483647 h 215"/>
              <a:gd name="T68" fmla="*/ 2147483647 w 412"/>
              <a:gd name="T69" fmla="*/ 2147483647 h 215"/>
              <a:gd name="T70" fmla="*/ 2147483647 w 412"/>
              <a:gd name="T71" fmla="*/ 2147483647 h 215"/>
              <a:gd name="T72" fmla="*/ 2147483647 w 412"/>
              <a:gd name="T73" fmla="*/ 2147483647 h 215"/>
              <a:gd name="T74" fmla="*/ 2147483647 w 412"/>
              <a:gd name="T75" fmla="*/ 2147483647 h 215"/>
              <a:gd name="T76" fmla="*/ 2147483647 w 412"/>
              <a:gd name="T77" fmla="*/ 2147483647 h 215"/>
              <a:gd name="T78" fmla="*/ 2147483647 w 412"/>
              <a:gd name="T79" fmla="*/ 2147483647 h 215"/>
              <a:gd name="T80" fmla="*/ 2147483647 w 412"/>
              <a:gd name="T81" fmla="*/ 2147483647 h 215"/>
              <a:gd name="T82" fmla="*/ 2147483647 w 412"/>
              <a:gd name="T83" fmla="*/ 2147483647 h 215"/>
              <a:gd name="T84" fmla="*/ 2147483647 w 412"/>
              <a:gd name="T85" fmla="*/ 2147483647 h 215"/>
              <a:gd name="T86" fmla="*/ 2147483647 w 412"/>
              <a:gd name="T87" fmla="*/ 2147483647 h 215"/>
              <a:gd name="T88" fmla="*/ 2147483647 w 412"/>
              <a:gd name="T89" fmla="*/ 2147483647 h 215"/>
              <a:gd name="T90" fmla="*/ 2147483647 w 412"/>
              <a:gd name="T91" fmla="*/ 2147483647 h 215"/>
              <a:gd name="T92" fmla="*/ 2147483647 w 412"/>
              <a:gd name="T93" fmla="*/ 2147483647 h 215"/>
              <a:gd name="T94" fmla="*/ 2147483647 w 412"/>
              <a:gd name="T95" fmla="*/ 2147483647 h 215"/>
              <a:gd name="T96" fmla="*/ 2147483647 w 412"/>
              <a:gd name="T97" fmla="*/ 2147483647 h 215"/>
              <a:gd name="T98" fmla="*/ 2147483647 w 412"/>
              <a:gd name="T99" fmla="*/ 2147483647 h 215"/>
              <a:gd name="T100" fmla="*/ 2147483647 w 412"/>
              <a:gd name="T101" fmla="*/ 2147483647 h 215"/>
              <a:gd name="T102" fmla="*/ 2147483647 w 412"/>
              <a:gd name="T103" fmla="*/ 2147483647 h 215"/>
              <a:gd name="T104" fmla="*/ 2147483647 w 412"/>
              <a:gd name="T105" fmla="*/ 2147483647 h 215"/>
              <a:gd name="T106" fmla="*/ 2147483647 w 412"/>
              <a:gd name="T107" fmla="*/ 2147483647 h 215"/>
              <a:gd name="T108" fmla="*/ 2147483647 w 412"/>
              <a:gd name="T109" fmla="*/ 2147483647 h 21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12"/>
              <a:gd name="T166" fmla="*/ 0 h 215"/>
              <a:gd name="T167" fmla="*/ 412 w 412"/>
              <a:gd name="T168" fmla="*/ 215 h 21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12" h="215">
                <a:moveTo>
                  <a:pt x="412" y="209"/>
                </a:moveTo>
                <a:lnTo>
                  <a:pt x="405" y="196"/>
                </a:lnTo>
                <a:lnTo>
                  <a:pt x="400" y="183"/>
                </a:lnTo>
                <a:lnTo>
                  <a:pt x="392" y="172"/>
                </a:lnTo>
                <a:lnTo>
                  <a:pt x="385" y="160"/>
                </a:lnTo>
                <a:lnTo>
                  <a:pt x="380" y="149"/>
                </a:lnTo>
                <a:lnTo>
                  <a:pt x="373" y="139"/>
                </a:lnTo>
                <a:lnTo>
                  <a:pt x="367" y="128"/>
                </a:lnTo>
                <a:lnTo>
                  <a:pt x="360" y="118"/>
                </a:lnTo>
                <a:lnTo>
                  <a:pt x="354" y="110"/>
                </a:lnTo>
                <a:lnTo>
                  <a:pt x="347" y="101"/>
                </a:lnTo>
                <a:lnTo>
                  <a:pt x="341" y="92"/>
                </a:lnTo>
                <a:lnTo>
                  <a:pt x="334" y="82"/>
                </a:lnTo>
                <a:lnTo>
                  <a:pt x="328" y="74"/>
                </a:lnTo>
                <a:lnTo>
                  <a:pt x="321" y="68"/>
                </a:lnTo>
                <a:lnTo>
                  <a:pt x="315" y="60"/>
                </a:lnTo>
                <a:lnTo>
                  <a:pt x="288" y="36"/>
                </a:lnTo>
                <a:lnTo>
                  <a:pt x="282" y="30"/>
                </a:lnTo>
                <a:lnTo>
                  <a:pt x="275" y="26"/>
                </a:lnTo>
                <a:lnTo>
                  <a:pt x="269" y="21"/>
                </a:lnTo>
                <a:lnTo>
                  <a:pt x="261" y="17"/>
                </a:lnTo>
                <a:lnTo>
                  <a:pt x="255" y="14"/>
                </a:lnTo>
                <a:lnTo>
                  <a:pt x="248" y="11"/>
                </a:lnTo>
                <a:lnTo>
                  <a:pt x="241" y="8"/>
                </a:lnTo>
                <a:lnTo>
                  <a:pt x="235" y="5"/>
                </a:lnTo>
                <a:lnTo>
                  <a:pt x="230" y="4"/>
                </a:lnTo>
                <a:lnTo>
                  <a:pt x="224" y="1"/>
                </a:lnTo>
                <a:lnTo>
                  <a:pt x="215" y="0"/>
                </a:lnTo>
                <a:lnTo>
                  <a:pt x="190" y="0"/>
                </a:lnTo>
                <a:lnTo>
                  <a:pt x="180" y="1"/>
                </a:lnTo>
                <a:lnTo>
                  <a:pt x="174" y="4"/>
                </a:lnTo>
                <a:lnTo>
                  <a:pt x="169" y="5"/>
                </a:lnTo>
                <a:lnTo>
                  <a:pt x="160" y="8"/>
                </a:lnTo>
                <a:lnTo>
                  <a:pt x="154" y="11"/>
                </a:lnTo>
                <a:lnTo>
                  <a:pt x="150" y="14"/>
                </a:lnTo>
                <a:lnTo>
                  <a:pt x="142" y="17"/>
                </a:lnTo>
                <a:lnTo>
                  <a:pt x="129" y="26"/>
                </a:lnTo>
                <a:lnTo>
                  <a:pt x="122" y="30"/>
                </a:lnTo>
                <a:lnTo>
                  <a:pt x="110" y="41"/>
                </a:lnTo>
                <a:lnTo>
                  <a:pt x="104" y="48"/>
                </a:lnTo>
                <a:lnTo>
                  <a:pt x="91" y="60"/>
                </a:lnTo>
                <a:lnTo>
                  <a:pt x="84" y="68"/>
                </a:lnTo>
                <a:lnTo>
                  <a:pt x="78" y="74"/>
                </a:lnTo>
                <a:lnTo>
                  <a:pt x="72" y="83"/>
                </a:lnTo>
                <a:lnTo>
                  <a:pt x="49" y="118"/>
                </a:lnTo>
                <a:lnTo>
                  <a:pt x="43" y="128"/>
                </a:lnTo>
                <a:lnTo>
                  <a:pt x="37" y="139"/>
                </a:lnTo>
                <a:lnTo>
                  <a:pt x="30" y="149"/>
                </a:lnTo>
                <a:lnTo>
                  <a:pt x="24" y="160"/>
                </a:lnTo>
                <a:lnTo>
                  <a:pt x="18" y="172"/>
                </a:lnTo>
                <a:lnTo>
                  <a:pt x="13" y="183"/>
                </a:lnTo>
                <a:lnTo>
                  <a:pt x="6" y="197"/>
                </a:lnTo>
                <a:lnTo>
                  <a:pt x="0" y="210"/>
                </a:lnTo>
                <a:lnTo>
                  <a:pt x="1" y="210"/>
                </a:lnTo>
                <a:lnTo>
                  <a:pt x="13" y="214"/>
                </a:lnTo>
                <a:lnTo>
                  <a:pt x="14" y="214"/>
                </a:lnTo>
                <a:lnTo>
                  <a:pt x="20" y="201"/>
                </a:lnTo>
                <a:lnTo>
                  <a:pt x="24" y="190"/>
                </a:lnTo>
                <a:lnTo>
                  <a:pt x="30" y="179"/>
                </a:lnTo>
                <a:lnTo>
                  <a:pt x="36" y="167"/>
                </a:lnTo>
                <a:lnTo>
                  <a:pt x="42" y="156"/>
                </a:lnTo>
                <a:lnTo>
                  <a:pt x="49" y="146"/>
                </a:lnTo>
                <a:lnTo>
                  <a:pt x="55" y="135"/>
                </a:lnTo>
                <a:lnTo>
                  <a:pt x="61" y="125"/>
                </a:lnTo>
                <a:lnTo>
                  <a:pt x="84" y="90"/>
                </a:lnTo>
                <a:lnTo>
                  <a:pt x="90" y="83"/>
                </a:lnTo>
                <a:lnTo>
                  <a:pt x="96" y="76"/>
                </a:lnTo>
                <a:lnTo>
                  <a:pt x="103" y="69"/>
                </a:lnTo>
                <a:lnTo>
                  <a:pt x="108" y="62"/>
                </a:lnTo>
                <a:lnTo>
                  <a:pt x="113" y="57"/>
                </a:lnTo>
                <a:lnTo>
                  <a:pt x="119" y="50"/>
                </a:lnTo>
                <a:lnTo>
                  <a:pt x="125" y="44"/>
                </a:lnTo>
                <a:lnTo>
                  <a:pt x="131" y="41"/>
                </a:lnTo>
                <a:lnTo>
                  <a:pt x="138" y="37"/>
                </a:lnTo>
                <a:lnTo>
                  <a:pt x="149" y="28"/>
                </a:lnTo>
                <a:lnTo>
                  <a:pt x="154" y="25"/>
                </a:lnTo>
                <a:lnTo>
                  <a:pt x="162" y="22"/>
                </a:lnTo>
                <a:lnTo>
                  <a:pt x="167" y="19"/>
                </a:lnTo>
                <a:lnTo>
                  <a:pt x="173" y="18"/>
                </a:lnTo>
                <a:lnTo>
                  <a:pt x="179" y="17"/>
                </a:lnTo>
                <a:lnTo>
                  <a:pt x="185" y="15"/>
                </a:lnTo>
                <a:lnTo>
                  <a:pt x="190" y="14"/>
                </a:lnTo>
                <a:lnTo>
                  <a:pt x="213" y="14"/>
                </a:lnTo>
                <a:lnTo>
                  <a:pt x="219" y="15"/>
                </a:lnTo>
                <a:lnTo>
                  <a:pt x="225" y="17"/>
                </a:lnTo>
                <a:lnTo>
                  <a:pt x="231" y="18"/>
                </a:lnTo>
                <a:lnTo>
                  <a:pt x="237" y="19"/>
                </a:lnTo>
                <a:lnTo>
                  <a:pt x="244" y="22"/>
                </a:lnTo>
                <a:lnTo>
                  <a:pt x="248" y="25"/>
                </a:lnTo>
                <a:lnTo>
                  <a:pt x="254" y="28"/>
                </a:lnTo>
                <a:lnTo>
                  <a:pt x="260" y="32"/>
                </a:lnTo>
                <a:lnTo>
                  <a:pt x="266" y="37"/>
                </a:lnTo>
                <a:lnTo>
                  <a:pt x="273" y="41"/>
                </a:lnTo>
                <a:lnTo>
                  <a:pt x="279" y="44"/>
                </a:lnTo>
                <a:lnTo>
                  <a:pt x="303" y="69"/>
                </a:lnTo>
                <a:lnTo>
                  <a:pt x="309" y="76"/>
                </a:lnTo>
                <a:lnTo>
                  <a:pt x="316" y="83"/>
                </a:lnTo>
                <a:lnTo>
                  <a:pt x="322" y="91"/>
                </a:lnTo>
                <a:lnTo>
                  <a:pt x="329" y="99"/>
                </a:lnTo>
                <a:lnTo>
                  <a:pt x="335" y="107"/>
                </a:lnTo>
                <a:lnTo>
                  <a:pt x="342" y="116"/>
                </a:lnTo>
                <a:lnTo>
                  <a:pt x="348" y="125"/>
                </a:lnTo>
                <a:lnTo>
                  <a:pt x="355" y="135"/>
                </a:lnTo>
                <a:lnTo>
                  <a:pt x="361" y="146"/>
                </a:lnTo>
                <a:lnTo>
                  <a:pt x="368" y="156"/>
                </a:lnTo>
                <a:lnTo>
                  <a:pt x="374" y="167"/>
                </a:lnTo>
                <a:lnTo>
                  <a:pt x="381" y="179"/>
                </a:lnTo>
                <a:lnTo>
                  <a:pt x="388" y="190"/>
                </a:lnTo>
                <a:lnTo>
                  <a:pt x="394" y="202"/>
                </a:lnTo>
                <a:lnTo>
                  <a:pt x="401" y="215"/>
                </a:lnTo>
                <a:lnTo>
                  <a:pt x="412" y="20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42" name="Freeform 23"/>
          <p:cNvSpPr>
            <a:spLocks/>
          </p:cNvSpPr>
          <p:nvPr/>
        </p:nvSpPr>
        <p:spPr bwMode="auto">
          <a:xfrm>
            <a:off x="5522913" y="2878138"/>
            <a:ext cx="84137" cy="98425"/>
          </a:xfrm>
          <a:custGeom>
            <a:avLst/>
            <a:gdLst>
              <a:gd name="T0" fmla="*/ 2147483647 w 53"/>
              <a:gd name="T1" fmla="*/ 2147483647 h 62"/>
              <a:gd name="T2" fmla="*/ 0 w 53"/>
              <a:gd name="T3" fmla="*/ 2147483647 h 62"/>
              <a:gd name="T4" fmla="*/ 0 w 53"/>
              <a:gd name="T5" fmla="*/ 0 h 62"/>
              <a:gd name="T6" fmla="*/ 2147483647 w 53"/>
              <a:gd name="T7" fmla="*/ 2147483647 h 62"/>
              <a:gd name="T8" fmla="*/ 2147483647 w 53"/>
              <a:gd name="T9" fmla="*/ 2147483647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62"/>
              <a:gd name="T17" fmla="*/ 53 w 53"/>
              <a:gd name="T18" fmla="*/ 62 h 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62">
                <a:moveTo>
                  <a:pt x="53" y="26"/>
                </a:moveTo>
                <a:lnTo>
                  <a:pt x="0" y="62"/>
                </a:lnTo>
                <a:lnTo>
                  <a:pt x="0" y="0"/>
                </a:lnTo>
                <a:lnTo>
                  <a:pt x="13" y="38"/>
                </a:lnTo>
                <a:lnTo>
                  <a:pt x="53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43" name="Freeform 24"/>
          <p:cNvSpPr>
            <a:spLocks/>
          </p:cNvSpPr>
          <p:nvPr/>
        </p:nvSpPr>
        <p:spPr bwMode="auto">
          <a:xfrm>
            <a:off x="5511800" y="2811463"/>
            <a:ext cx="155575" cy="185737"/>
          </a:xfrm>
          <a:custGeom>
            <a:avLst/>
            <a:gdLst>
              <a:gd name="T0" fmla="*/ 2147483647 w 98"/>
              <a:gd name="T1" fmla="*/ 2147483647 h 117"/>
              <a:gd name="T2" fmla="*/ 2147483647 w 98"/>
              <a:gd name="T3" fmla="*/ 2147483647 h 117"/>
              <a:gd name="T4" fmla="*/ 2147483647 w 98"/>
              <a:gd name="T5" fmla="*/ 2147483647 h 117"/>
              <a:gd name="T6" fmla="*/ 2147483647 w 98"/>
              <a:gd name="T7" fmla="*/ 2147483647 h 117"/>
              <a:gd name="T8" fmla="*/ 2147483647 w 98"/>
              <a:gd name="T9" fmla="*/ 2147483647 h 117"/>
              <a:gd name="T10" fmla="*/ 0 w 98"/>
              <a:gd name="T11" fmla="*/ 2147483647 h 117"/>
              <a:gd name="T12" fmla="*/ 2147483647 w 98"/>
              <a:gd name="T13" fmla="*/ 2147483647 h 117"/>
              <a:gd name="T14" fmla="*/ 2147483647 w 98"/>
              <a:gd name="T15" fmla="*/ 2147483647 h 117"/>
              <a:gd name="T16" fmla="*/ 2147483647 w 98"/>
              <a:gd name="T17" fmla="*/ 2147483647 h 117"/>
              <a:gd name="T18" fmla="*/ 2147483647 w 98"/>
              <a:gd name="T19" fmla="*/ 2147483647 h 117"/>
              <a:gd name="T20" fmla="*/ 2147483647 w 98"/>
              <a:gd name="T21" fmla="*/ 2147483647 h 117"/>
              <a:gd name="T22" fmla="*/ 0 w 98"/>
              <a:gd name="T23" fmla="*/ 0 h 117"/>
              <a:gd name="T24" fmla="*/ 0 w 98"/>
              <a:gd name="T25" fmla="*/ 2147483647 h 117"/>
              <a:gd name="T26" fmla="*/ 2147483647 w 98"/>
              <a:gd name="T27" fmla="*/ 2147483647 h 117"/>
              <a:gd name="T28" fmla="*/ 2147483647 w 98"/>
              <a:gd name="T29" fmla="*/ 2147483647 h 11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8"/>
              <a:gd name="T46" fmla="*/ 0 h 117"/>
              <a:gd name="T47" fmla="*/ 98 w 98"/>
              <a:gd name="T48" fmla="*/ 117 h 11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8" h="117">
                <a:moveTo>
                  <a:pt x="62" y="74"/>
                </a:moveTo>
                <a:lnTo>
                  <a:pt x="55" y="62"/>
                </a:lnTo>
                <a:lnTo>
                  <a:pt x="2" y="99"/>
                </a:lnTo>
                <a:lnTo>
                  <a:pt x="14" y="104"/>
                </a:lnTo>
                <a:lnTo>
                  <a:pt x="14" y="42"/>
                </a:lnTo>
                <a:lnTo>
                  <a:pt x="0" y="45"/>
                </a:lnTo>
                <a:lnTo>
                  <a:pt x="15" y="88"/>
                </a:lnTo>
                <a:lnTo>
                  <a:pt x="62" y="74"/>
                </a:lnTo>
                <a:lnTo>
                  <a:pt x="98" y="49"/>
                </a:lnTo>
                <a:lnTo>
                  <a:pt x="17" y="73"/>
                </a:lnTo>
                <a:lnTo>
                  <a:pt x="27" y="78"/>
                </a:lnTo>
                <a:lnTo>
                  <a:pt x="0" y="0"/>
                </a:lnTo>
                <a:lnTo>
                  <a:pt x="0" y="117"/>
                </a:lnTo>
                <a:lnTo>
                  <a:pt x="98" y="49"/>
                </a:lnTo>
                <a:lnTo>
                  <a:pt x="62" y="7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44" name="Rectangle 25"/>
          <p:cNvSpPr>
            <a:spLocks noChangeArrowheads="1"/>
          </p:cNvSpPr>
          <p:nvPr/>
        </p:nvSpPr>
        <p:spPr bwMode="auto">
          <a:xfrm>
            <a:off x="5354638" y="2646363"/>
            <a:ext cx="484187" cy="206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145" name="Freeform 26"/>
          <p:cNvSpPr>
            <a:spLocks/>
          </p:cNvSpPr>
          <p:nvPr/>
        </p:nvSpPr>
        <p:spPr bwMode="auto">
          <a:xfrm>
            <a:off x="5354638" y="2613025"/>
            <a:ext cx="93662" cy="87313"/>
          </a:xfrm>
          <a:custGeom>
            <a:avLst/>
            <a:gdLst>
              <a:gd name="T0" fmla="*/ 2147483647 w 59"/>
              <a:gd name="T1" fmla="*/ 2147483647 h 55"/>
              <a:gd name="T2" fmla="*/ 0 w 59"/>
              <a:gd name="T3" fmla="*/ 2147483647 h 55"/>
              <a:gd name="T4" fmla="*/ 2147483647 w 59"/>
              <a:gd name="T5" fmla="*/ 0 h 55"/>
              <a:gd name="T6" fmla="*/ 2147483647 w 59"/>
              <a:gd name="T7" fmla="*/ 2147483647 h 55"/>
              <a:gd name="T8" fmla="*/ 2147483647 w 59"/>
              <a:gd name="T9" fmla="*/ 2147483647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5"/>
              <a:gd name="T17" fmla="*/ 59 w 59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5">
                <a:moveTo>
                  <a:pt x="59" y="55"/>
                </a:moveTo>
                <a:lnTo>
                  <a:pt x="0" y="27"/>
                </a:lnTo>
                <a:lnTo>
                  <a:pt x="59" y="0"/>
                </a:lnTo>
                <a:lnTo>
                  <a:pt x="30" y="27"/>
                </a:lnTo>
                <a:lnTo>
                  <a:pt x="59" y="5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46" name="Freeform 27"/>
          <p:cNvSpPr>
            <a:spLocks/>
          </p:cNvSpPr>
          <p:nvPr/>
        </p:nvSpPr>
        <p:spPr bwMode="auto">
          <a:xfrm>
            <a:off x="5330825" y="2573338"/>
            <a:ext cx="173038" cy="165100"/>
          </a:xfrm>
          <a:custGeom>
            <a:avLst/>
            <a:gdLst>
              <a:gd name="T0" fmla="*/ 2147483647 w 109"/>
              <a:gd name="T1" fmla="*/ 2147483647 h 104"/>
              <a:gd name="T2" fmla="*/ 2147483647 w 109"/>
              <a:gd name="T3" fmla="*/ 2147483647 h 104"/>
              <a:gd name="T4" fmla="*/ 2147483647 w 109"/>
              <a:gd name="T5" fmla="*/ 2147483647 h 104"/>
              <a:gd name="T6" fmla="*/ 2147483647 w 109"/>
              <a:gd name="T7" fmla="*/ 2147483647 h 104"/>
              <a:gd name="T8" fmla="*/ 2147483647 w 109"/>
              <a:gd name="T9" fmla="*/ 2147483647 h 104"/>
              <a:gd name="T10" fmla="*/ 2147483647 w 109"/>
              <a:gd name="T11" fmla="*/ 2147483647 h 104"/>
              <a:gd name="T12" fmla="*/ 2147483647 w 109"/>
              <a:gd name="T13" fmla="*/ 2147483647 h 104"/>
              <a:gd name="T14" fmla="*/ 2147483647 w 109"/>
              <a:gd name="T15" fmla="*/ 2147483647 h 104"/>
              <a:gd name="T16" fmla="*/ 2147483647 w 109"/>
              <a:gd name="T17" fmla="*/ 2147483647 h 104"/>
              <a:gd name="T18" fmla="*/ 2147483647 w 109"/>
              <a:gd name="T19" fmla="*/ 2147483647 h 104"/>
              <a:gd name="T20" fmla="*/ 2147483647 w 109"/>
              <a:gd name="T21" fmla="*/ 2147483647 h 104"/>
              <a:gd name="T22" fmla="*/ 2147483647 w 109"/>
              <a:gd name="T23" fmla="*/ 0 h 104"/>
              <a:gd name="T24" fmla="*/ 0 w 109"/>
              <a:gd name="T25" fmla="*/ 2147483647 h 104"/>
              <a:gd name="T26" fmla="*/ 2147483647 w 109"/>
              <a:gd name="T27" fmla="*/ 2147483647 h 104"/>
              <a:gd name="T28" fmla="*/ 2147483647 w 109"/>
              <a:gd name="T29" fmla="*/ 2147483647 h 10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9"/>
              <a:gd name="T46" fmla="*/ 0 h 104"/>
              <a:gd name="T47" fmla="*/ 109 w 109"/>
              <a:gd name="T48" fmla="*/ 104 h 10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9" h="104">
                <a:moveTo>
                  <a:pt x="69" y="84"/>
                </a:moveTo>
                <a:lnTo>
                  <a:pt x="77" y="74"/>
                </a:lnTo>
                <a:lnTo>
                  <a:pt x="19" y="47"/>
                </a:lnTo>
                <a:lnTo>
                  <a:pt x="19" y="58"/>
                </a:lnTo>
                <a:lnTo>
                  <a:pt x="77" y="30"/>
                </a:lnTo>
                <a:lnTo>
                  <a:pt x="69" y="20"/>
                </a:lnTo>
                <a:lnTo>
                  <a:pt x="35" y="52"/>
                </a:lnTo>
                <a:lnTo>
                  <a:pt x="69" y="84"/>
                </a:lnTo>
                <a:lnTo>
                  <a:pt x="109" y="104"/>
                </a:lnTo>
                <a:lnTo>
                  <a:pt x="49" y="48"/>
                </a:lnTo>
                <a:lnTo>
                  <a:pt x="49" y="57"/>
                </a:lnTo>
                <a:lnTo>
                  <a:pt x="109" y="0"/>
                </a:lnTo>
                <a:lnTo>
                  <a:pt x="0" y="52"/>
                </a:lnTo>
                <a:lnTo>
                  <a:pt x="109" y="104"/>
                </a:lnTo>
                <a:lnTo>
                  <a:pt x="69" y="8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47" name="Freeform 28"/>
          <p:cNvSpPr>
            <a:spLocks/>
          </p:cNvSpPr>
          <p:nvPr/>
        </p:nvSpPr>
        <p:spPr bwMode="auto">
          <a:xfrm>
            <a:off x="3635375" y="3589338"/>
            <a:ext cx="88900" cy="23812"/>
          </a:xfrm>
          <a:custGeom>
            <a:avLst/>
            <a:gdLst>
              <a:gd name="T0" fmla="*/ 2147483647 w 56"/>
              <a:gd name="T1" fmla="*/ 0 h 15"/>
              <a:gd name="T2" fmla="*/ 2147483647 w 56"/>
              <a:gd name="T3" fmla="*/ 0 h 15"/>
              <a:gd name="T4" fmla="*/ 0 w 56"/>
              <a:gd name="T5" fmla="*/ 2147483647 h 15"/>
              <a:gd name="T6" fmla="*/ 0 w 56"/>
              <a:gd name="T7" fmla="*/ 2147483647 h 15"/>
              <a:gd name="T8" fmla="*/ 2147483647 w 56"/>
              <a:gd name="T9" fmla="*/ 2147483647 h 15"/>
              <a:gd name="T10" fmla="*/ 2147483647 w 56"/>
              <a:gd name="T11" fmla="*/ 2147483647 h 15"/>
              <a:gd name="T12" fmla="*/ 2147483647 w 56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15"/>
              <a:gd name="T23" fmla="*/ 56 w 56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15">
                <a:moveTo>
                  <a:pt x="56" y="0"/>
                </a:moveTo>
                <a:lnTo>
                  <a:pt x="27" y="0"/>
                </a:lnTo>
                <a:lnTo>
                  <a:pt x="0" y="1"/>
                </a:lnTo>
                <a:lnTo>
                  <a:pt x="0" y="15"/>
                </a:lnTo>
                <a:lnTo>
                  <a:pt x="27" y="13"/>
                </a:lnTo>
                <a:lnTo>
                  <a:pt x="56" y="13"/>
                </a:lnTo>
                <a:lnTo>
                  <a:pt x="5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48" name="Freeform 29"/>
          <p:cNvSpPr>
            <a:spLocks/>
          </p:cNvSpPr>
          <p:nvPr/>
        </p:nvSpPr>
        <p:spPr bwMode="auto">
          <a:xfrm>
            <a:off x="3521075" y="3592513"/>
            <a:ext cx="93663" cy="31750"/>
          </a:xfrm>
          <a:custGeom>
            <a:avLst/>
            <a:gdLst>
              <a:gd name="T0" fmla="*/ 2147483647 w 59"/>
              <a:gd name="T1" fmla="*/ 0 h 20"/>
              <a:gd name="T2" fmla="*/ 2147483647 w 59"/>
              <a:gd name="T3" fmla="*/ 2147483647 h 20"/>
              <a:gd name="T4" fmla="*/ 2147483647 w 59"/>
              <a:gd name="T5" fmla="*/ 2147483647 h 20"/>
              <a:gd name="T6" fmla="*/ 0 w 59"/>
              <a:gd name="T7" fmla="*/ 2147483647 h 20"/>
              <a:gd name="T8" fmla="*/ 2147483647 w 59"/>
              <a:gd name="T9" fmla="*/ 2147483647 h 20"/>
              <a:gd name="T10" fmla="*/ 2147483647 w 59"/>
              <a:gd name="T11" fmla="*/ 2147483647 h 20"/>
              <a:gd name="T12" fmla="*/ 2147483647 w 59"/>
              <a:gd name="T13" fmla="*/ 2147483647 h 20"/>
              <a:gd name="T14" fmla="*/ 2147483647 w 59"/>
              <a:gd name="T15" fmla="*/ 2147483647 h 20"/>
              <a:gd name="T16" fmla="*/ 2147483647 w 59"/>
              <a:gd name="T17" fmla="*/ 0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"/>
              <a:gd name="T28" fmla="*/ 0 h 20"/>
              <a:gd name="T29" fmla="*/ 59 w 59"/>
              <a:gd name="T30" fmla="*/ 20 h 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" h="20">
                <a:moveTo>
                  <a:pt x="57" y="0"/>
                </a:moveTo>
                <a:lnTo>
                  <a:pt x="43" y="2"/>
                </a:lnTo>
                <a:lnTo>
                  <a:pt x="14" y="5"/>
                </a:lnTo>
                <a:lnTo>
                  <a:pt x="0" y="7"/>
                </a:lnTo>
                <a:lnTo>
                  <a:pt x="3" y="20"/>
                </a:lnTo>
                <a:lnTo>
                  <a:pt x="17" y="18"/>
                </a:lnTo>
                <a:lnTo>
                  <a:pt x="45" y="15"/>
                </a:lnTo>
                <a:lnTo>
                  <a:pt x="59" y="14"/>
                </a:lnTo>
                <a:lnTo>
                  <a:pt x="57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49" name="Freeform 30"/>
          <p:cNvSpPr>
            <a:spLocks/>
          </p:cNvSpPr>
          <p:nvPr/>
        </p:nvSpPr>
        <p:spPr bwMode="auto">
          <a:xfrm>
            <a:off x="3411538" y="3606800"/>
            <a:ext cx="92075" cy="38100"/>
          </a:xfrm>
          <a:custGeom>
            <a:avLst/>
            <a:gdLst>
              <a:gd name="T0" fmla="*/ 2147483647 w 58"/>
              <a:gd name="T1" fmla="*/ 0 h 24"/>
              <a:gd name="T2" fmla="*/ 2147483647 w 58"/>
              <a:gd name="T3" fmla="*/ 2147483647 h 24"/>
              <a:gd name="T4" fmla="*/ 2147483647 w 58"/>
              <a:gd name="T5" fmla="*/ 2147483647 h 24"/>
              <a:gd name="T6" fmla="*/ 0 w 58"/>
              <a:gd name="T7" fmla="*/ 2147483647 h 24"/>
              <a:gd name="T8" fmla="*/ 2147483647 w 58"/>
              <a:gd name="T9" fmla="*/ 2147483647 h 24"/>
              <a:gd name="T10" fmla="*/ 2147483647 w 58"/>
              <a:gd name="T11" fmla="*/ 2147483647 h 24"/>
              <a:gd name="T12" fmla="*/ 2147483647 w 58"/>
              <a:gd name="T13" fmla="*/ 2147483647 h 24"/>
              <a:gd name="T14" fmla="*/ 2147483647 w 58"/>
              <a:gd name="T15" fmla="*/ 2147483647 h 24"/>
              <a:gd name="T16" fmla="*/ 2147483647 w 58"/>
              <a:gd name="T17" fmla="*/ 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8"/>
              <a:gd name="T28" fmla="*/ 0 h 24"/>
              <a:gd name="T29" fmla="*/ 58 w 58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8" h="24">
                <a:moveTo>
                  <a:pt x="55" y="0"/>
                </a:moveTo>
                <a:lnTo>
                  <a:pt x="31" y="5"/>
                </a:lnTo>
                <a:lnTo>
                  <a:pt x="5" y="10"/>
                </a:lnTo>
                <a:lnTo>
                  <a:pt x="0" y="11"/>
                </a:lnTo>
                <a:lnTo>
                  <a:pt x="3" y="24"/>
                </a:lnTo>
                <a:lnTo>
                  <a:pt x="7" y="23"/>
                </a:lnTo>
                <a:lnTo>
                  <a:pt x="33" y="18"/>
                </a:lnTo>
                <a:lnTo>
                  <a:pt x="58" y="13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50" name="Freeform 31"/>
          <p:cNvSpPr>
            <a:spLocks/>
          </p:cNvSpPr>
          <p:nvPr/>
        </p:nvSpPr>
        <p:spPr bwMode="auto">
          <a:xfrm>
            <a:off x="3303588" y="3630613"/>
            <a:ext cx="88900" cy="42862"/>
          </a:xfrm>
          <a:custGeom>
            <a:avLst/>
            <a:gdLst>
              <a:gd name="T0" fmla="*/ 2147483647 w 56"/>
              <a:gd name="T1" fmla="*/ 0 h 27"/>
              <a:gd name="T2" fmla="*/ 2147483647 w 56"/>
              <a:gd name="T3" fmla="*/ 2147483647 h 27"/>
              <a:gd name="T4" fmla="*/ 2147483647 w 56"/>
              <a:gd name="T5" fmla="*/ 2147483647 h 27"/>
              <a:gd name="T6" fmla="*/ 2147483647 w 56"/>
              <a:gd name="T7" fmla="*/ 2147483647 h 27"/>
              <a:gd name="T8" fmla="*/ 0 w 56"/>
              <a:gd name="T9" fmla="*/ 2147483647 h 27"/>
              <a:gd name="T10" fmla="*/ 2147483647 w 56"/>
              <a:gd name="T11" fmla="*/ 2147483647 h 27"/>
              <a:gd name="T12" fmla="*/ 2147483647 w 56"/>
              <a:gd name="T13" fmla="*/ 2147483647 h 27"/>
              <a:gd name="T14" fmla="*/ 2147483647 w 56"/>
              <a:gd name="T15" fmla="*/ 2147483647 h 27"/>
              <a:gd name="T16" fmla="*/ 2147483647 w 56"/>
              <a:gd name="T17" fmla="*/ 2147483647 h 27"/>
              <a:gd name="T18" fmla="*/ 2147483647 w 56"/>
              <a:gd name="T19" fmla="*/ 2147483647 h 27"/>
              <a:gd name="T20" fmla="*/ 2147483647 w 56"/>
              <a:gd name="T21" fmla="*/ 0 h 2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"/>
              <a:gd name="T34" fmla="*/ 0 h 27"/>
              <a:gd name="T35" fmla="*/ 56 w 56"/>
              <a:gd name="T36" fmla="*/ 27 h 2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" h="27">
                <a:moveTo>
                  <a:pt x="54" y="0"/>
                </a:moveTo>
                <a:lnTo>
                  <a:pt x="48" y="1"/>
                </a:lnTo>
                <a:lnTo>
                  <a:pt x="47" y="1"/>
                </a:lnTo>
                <a:lnTo>
                  <a:pt x="22" y="7"/>
                </a:lnTo>
                <a:lnTo>
                  <a:pt x="0" y="14"/>
                </a:lnTo>
                <a:lnTo>
                  <a:pt x="5" y="27"/>
                </a:lnTo>
                <a:lnTo>
                  <a:pt x="27" y="21"/>
                </a:lnTo>
                <a:lnTo>
                  <a:pt x="52" y="14"/>
                </a:lnTo>
                <a:lnTo>
                  <a:pt x="51" y="14"/>
                </a:lnTo>
                <a:lnTo>
                  <a:pt x="56" y="13"/>
                </a:lnTo>
                <a:lnTo>
                  <a:pt x="5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51" name="Freeform 32"/>
          <p:cNvSpPr>
            <a:spLocks/>
          </p:cNvSpPr>
          <p:nvPr/>
        </p:nvSpPr>
        <p:spPr bwMode="auto">
          <a:xfrm>
            <a:off x="3201988" y="3660775"/>
            <a:ext cx="88900" cy="53975"/>
          </a:xfrm>
          <a:custGeom>
            <a:avLst/>
            <a:gdLst>
              <a:gd name="T0" fmla="*/ 2147483647 w 56"/>
              <a:gd name="T1" fmla="*/ 0 h 34"/>
              <a:gd name="T2" fmla="*/ 2147483647 w 56"/>
              <a:gd name="T3" fmla="*/ 2147483647 h 34"/>
              <a:gd name="T4" fmla="*/ 0 w 56"/>
              <a:gd name="T5" fmla="*/ 2147483647 h 34"/>
              <a:gd name="T6" fmla="*/ 2147483647 w 56"/>
              <a:gd name="T7" fmla="*/ 2147483647 h 34"/>
              <a:gd name="T8" fmla="*/ 2147483647 w 56"/>
              <a:gd name="T9" fmla="*/ 2147483647 h 34"/>
              <a:gd name="T10" fmla="*/ 2147483647 w 56"/>
              <a:gd name="T11" fmla="*/ 2147483647 h 34"/>
              <a:gd name="T12" fmla="*/ 2147483647 w 56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34"/>
              <a:gd name="T23" fmla="*/ 56 w 56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34">
                <a:moveTo>
                  <a:pt x="51" y="0"/>
                </a:moveTo>
                <a:lnTo>
                  <a:pt x="16" y="14"/>
                </a:lnTo>
                <a:lnTo>
                  <a:pt x="0" y="20"/>
                </a:lnTo>
                <a:lnTo>
                  <a:pt x="4" y="34"/>
                </a:lnTo>
                <a:lnTo>
                  <a:pt x="21" y="27"/>
                </a:lnTo>
                <a:lnTo>
                  <a:pt x="56" y="14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52" name="Freeform 33"/>
          <p:cNvSpPr>
            <a:spLocks/>
          </p:cNvSpPr>
          <p:nvPr/>
        </p:nvSpPr>
        <p:spPr bwMode="auto">
          <a:xfrm>
            <a:off x="3103563" y="3703638"/>
            <a:ext cx="88900" cy="58737"/>
          </a:xfrm>
          <a:custGeom>
            <a:avLst/>
            <a:gdLst>
              <a:gd name="T0" fmla="*/ 2147483647 w 56"/>
              <a:gd name="T1" fmla="*/ 0 h 37"/>
              <a:gd name="T2" fmla="*/ 2147483647 w 56"/>
              <a:gd name="T3" fmla="*/ 2147483647 h 37"/>
              <a:gd name="T4" fmla="*/ 2147483647 w 56"/>
              <a:gd name="T5" fmla="*/ 2147483647 h 37"/>
              <a:gd name="T6" fmla="*/ 0 w 56"/>
              <a:gd name="T7" fmla="*/ 2147483647 h 37"/>
              <a:gd name="T8" fmla="*/ 2147483647 w 56"/>
              <a:gd name="T9" fmla="*/ 2147483647 h 37"/>
              <a:gd name="T10" fmla="*/ 2147483647 w 56"/>
              <a:gd name="T11" fmla="*/ 2147483647 h 37"/>
              <a:gd name="T12" fmla="*/ 2147483647 w 56"/>
              <a:gd name="T13" fmla="*/ 2147483647 h 37"/>
              <a:gd name="T14" fmla="*/ 2147483647 w 56"/>
              <a:gd name="T15" fmla="*/ 2147483647 h 37"/>
              <a:gd name="T16" fmla="*/ 2147483647 w 56"/>
              <a:gd name="T17" fmla="*/ 0 h 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37"/>
              <a:gd name="T29" fmla="*/ 56 w 56"/>
              <a:gd name="T30" fmla="*/ 37 h 3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37">
                <a:moveTo>
                  <a:pt x="49" y="0"/>
                </a:moveTo>
                <a:lnTo>
                  <a:pt x="35" y="8"/>
                </a:lnTo>
                <a:lnTo>
                  <a:pt x="15" y="18"/>
                </a:lnTo>
                <a:lnTo>
                  <a:pt x="0" y="26"/>
                </a:lnTo>
                <a:lnTo>
                  <a:pt x="7" y="37"/>
                </a:lnTo>
                <a:lnTo>
                  <a:pt x="22" y="29"/>
                </a:lnTo>
                <a:lnTo>
                  <a:pt x="42" y="19"/>
                </a:lnTo>
                <a:lnTo>
                  <a:pt x="56" y="11"/>
                </a:lnTo>
                <a:lnTo>
                  <a:pt x="4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53" name="Freeform 34"/>
          <p:cNvSpPr>
            <a:spLocks/>
          </p:cNvSpPr>
          <p:nvPr/>
        </p:nvSpPr>
        <p:spPr bwMode="auto">
          <a:xfrm>
            <a:off x="3011488" y="3757613"/>
            <a:ext cx="84137" cy="68262"/>
          </a:xfrm>
          <a:custGeom>
            <a:avLst/>
            <a:gdLst>
              <a:gd name="T0" fmla="*/ 2147483647 w 53"/>
              <a:gd name="T1" fmla="*/ 0 h 43"/>
              <a:gd name="T2" fmla="*/ 2147483647 w 53"/>
              <a:gd name="T3" fmla="*/ 2147483647 h 43"/>
              <a:gd name="T4" fmla="*/ 2147483647 w 53"/>
              <a:gd name="T5" fmla="*/ 2147483647 h 43"/>
              <a:gd name="T6" fmla="*/ 2147483647 w 53"/>
              <a:gd name="T7" fmla="*/ 2147483647 h 43"/>
              <a:gd name="T8" fmla="*/ 0 w 53"/>
              <a:gd name="T9" fmla="*/ 2147483647 h 43"/>
              <a:gd name="T10" fmla="*/ 2147483647 w 53"/>
              <a:gd name="T11" fmla="*/ 2147483647 h 43"/>
              <a:gd name="T12" fmla="*/ 2147483647 w 53"/>
              <a:gd name="T13" fmla="*/ 2147483647 h 43"/>
              <a:gd name="T14" fmla="*/ 2147483647 w 53"/>
              <a:gd name="T15" fmla="*/ 2147483647 h 43"/>
              <a:gd name="T16" fmla="*/ 2147483647 w 53"/>
              <a:gd name="T17" fmla="*/ 2147483647 h 43"/>
              <a:gd name="T18" fmla="*/ 2147483647 w 53"/>
              <a:gd name="T19" fmla="*/ 2147483647 h 43"/>
              <a:gd name="T20" fmla="*/ 2147483647 w 53"/>
              <a:gd name="T21" fmla="*/ 0 h 4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"/>
              <a:gd name="T34" fmla="*/ 0 h 43"/>
              <a:gd name="T35" fmla="*/ 53 w 53"/>
              <a:gd name="T36" fmla="*/ 43 h 4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" h="43">
                <a:moveTo>
                  <a:pt x="46" y="0"/>
                </a:moveTo>
                <a:lnTo>
                  <a:pt x="35" y="7"/>
                </a:lnTo>
                <a:lnTo>
                  <a:pt x="34" y="7"/>
                </a:lnTo>
                <a:lnTo>
                  <a:pt x="17" y="20"/>
                </a:lnTo>
                <a:lnTo>
                  <a:pt x="0" y="32"/>
                </a:lnTo>
                <a:lnTo>
                  <a:pt x="10" y="43"/>
                </a:lnTo>
                <a:lnTo>
                  <a:pt x="26" y="31"/>
                </a:lnTo>
                <a:lnTo>
                  <a:pt x="44" y="18"/>
                </a:lnTo>
                <a:lnTo>
                  <a:pt x="42" y="18"/>
                </a:lnTo>
                <a:lnTo>
                  <a:pt x="53" y="11"/>
                </a:lnTo>
                <a:lnTo>
                  <a:pt x="4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54" name="Freeform 35"/>
          <p:cNvSpPr>
            <a:spLocks/>
          </p:cNvSpPr>
          <p:nvPr/>
        </p:nvSpPr>
        <p:spPr bwMode="auto">
          <a:xfrm>
            <a:off x="2933700" y="3824288"/>
            <a:ext cx="77788" cy="74612"/>
          </a:xfrm>
          <a:custGeom>
            <a:avLst/>
            <a:gdLst>
              <a:gd name="T0" fmla="*/ 2147483647 w 49"/>
              <a:gd name="T1" fmla="*/ 0 h 47"/>
              <a:gd name="T2" fmla="*/ 2147483647 w 49"/>
              <a:gd name="T3" fmla="*/ 2147483647 h 47"/>
              <a:gd name="T4" fmla="*/ 2147483647 w 49"/>
              <a:gd name="T5" fmla="*/ 2147483647 h 47"/>
              <a:gd name="T6" fmla="*/ 2147483647 w 49"/>
              <a:gd name="T7" fmla="*/ 2147483647 h 47"/>
              <a:gd name="T8" fmla="*/ 2147483647 w 49"/>
              <a:gd name="T9" fmla="*/ 2147483647 h 47"/>
              <a:gd name="T10" fmla="*/ 2147483647 w 49"/>
              <a:gd name="T11" fmla="*/ 2147483647 h 47"/>
              <a:gd name="T12" fmla="*/ 0 w 49"/>
              <a:gd name="T13" fmla="*/ 2147483647 h 47"/>
              <a:gd name="T14" fmla="*/ 2147483647 w 49"/>
              <a:gd name="T15" fmla="*/ 2147483647 h 47"/>
              <a:gd name="T16" fmla="*/ 2147483647 w 49"/>
              <a:gd name="T17" fmla="*/ 2147483647 h 47"/>
              <a:gd name="T18" fmla="*/ 2147483647 w 49"/>
              <a:gd name="T19" fmla="*/ 2147483647 h 47"/>
              <a:gd name="T20" fmla="*/ 2147483647 w 49"/>
              <a:gd name="T21" fmla="*/ 2147483647 h 47"/>
              <a:gd name="T22" fmla="*/ 2147483647 w 49"/>
              <a:gd name="T23" fmla="*/ 2147483647 h 47"/>
              <a:gd name="T24" fmla="*/ 2147483647 w 49"/>
              <a:gd name="T25" fmla="*/ 2147483647 h 47"/>
              <a:gd name="T26" fmla="*/ 2147483647 w 49"/>
              <a:gd name="T27" fmla="*/ 2147483647 h 47"/>
              <a:gd name="T28" fmla="*/ 2147483647 w 49"/>
              <a:gd name="T29" fmla="*/ 0 h 4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9"/>
              <a:gd name="T46" fmla="*/ 0 h 47"/>
              <a:gd name="T47" fmla="*/ 49 w 49"/>
              <a:gd name="T48" fmla="*/ 47 h 4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9" h="47">
                <a:moveTo>
                  <a:pt x="40" y="0"/>
                </a:moveTo>
                <a:lnTo>
                  <a:pt x="34" y="6"/>
                </a:lnTo>
                <a:lnTo>
                  <a:pt x="19" y="19"/>
                </a:lnTo>
                <a:lnTo>
                  <a:pt x="17" y="19"/>
                </a:lnTo>
                <a:lnTo>
                  <a:pt x="5" y="33"/>
                </a:lnTo>
                <a:lnTo>
                  <a:pt x="6" y="33"/>
                </a:lnTo>
                <a:lnTo>
                  <a:pt x="0" y="39"/>
                </a:lnTo>
                <a:lnTo>
                  <a:pt x="9" y="47"/>
                </a:lnTo>
                <a:lnTo>
                  <a:pt x="15" y="42"/>
                </a:lnTo>
                <a:lnTo>
                  <a:pt x="16" y="42"/>
                </a:lnTo>
                <a:lnTo>
                  <a:pt x="29" y="28"/>
                </a:lnTo>
                <a:lnTo>
                  <a:pt x="28" y="28"/>
                </a:lnTo>
                <a:lnTo>
                  <a:pt x="43" y="14"/>
                </a:lnTo>
                <a:lnTo>
                  <a:pt x="49" y="9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55" name="Freeform 36"/>
          <p:cNvSpPr>
            <a:spLocks/>
          </p:cNvSpPr>
          <p:nvPr/>
        </p:nvSpPr>
        <p:spPr bwMode="auto">
          <a:xfrm>
            <a:off x="2873375" y="3905250"/>
            <a:ext cx="63500" cy="82550"/>
          </a:xfrm>
          <a:custGeom>
            <a:avLst/>
            <a:gdLst>
              <a:gd name="T0" fmla="*/ 2147483647 w 40"/>
              <a:gd name="T1" fmla="*/ 0 h 52"/>
              <a:gd name="T2" fmla="*/ 2147483647 w 40"/>
              <a:gd name="T3" fmla="*/ 2147483647 h 52"/>
              <a:gd name="T4" fmla="*/ 2147483647 w 40"/>
              <a:gd name="T5" fmla="*/ 2147483647 h 52"/>
              <a:gd name="T6" fmla="*/ 0 w 40"/>
              <a:gd name="T7" fmla="*/ 2147483647 h 52"/>
              <a:gd name="T8" fmla="*/ 2147483647 w 40"/>
              <a:gd name="T9" fmla="*/ 2147483647 h 52"/>
              <a:gd name="T10" fmla="*/ 2147483647 w 40"/>
              <a:gd name="T11" fmla="*/ 2147483647 h 52"/>
              <a:gd name="T12" fmla="*/ 2147483647 w 40"/>
              <a:gd name="T13" fmla="*/ 2147483647 h 52"/>
              <a:gd name="T14" fmla="*/ 2147483647 w 40"/>
              <a:gd name="T15" fmla="*/ 2147483647 h 52"/>
              <a:gd name="T16" fmla="*/ 2147483647 w 40"/>
              <a:gd name="T17" fmla="*/ 0 h 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52"/>
              <a:gd name="T29" fmla="*/ 40 w 40"/>
              <a:gd name="T30" fmla="*/ 52 h 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52">
                <a:moveTo>
                  <a:pt x="29" y="0"/>
                </a:moveTo>
                <a:lnTo>
                  <a:pt x="19" y="13"/>
                </a:lnTo>
                <a:lnTo>
                  <a:pt x="9" y="28"/>
                </a:lnTo>
                <a:lnTo>
                  <a:pt x="0" y="45"/>
                </a:lnTo>
                <a:lnTo>
                  <a:pt x="12" y="52"/>
                </a:lnTo>
                <a:lnTo>
                  <a:pt x="20" y="35"/>
                </a:lnTo>
                <a:lnTo>
                  <a:pt x="31" y="20"/>
                </a:lnTo>
                <a:lnTo>
                  <a:pt x="40" y="6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56" name="Freeform 37"/>
          <p:cNvSpPr>
            <a:spLocks/>
          </p:cNvSpPr>
          <p:nvPr/>
        </p:nvSpPr>
        <p:spPr bwMode="auto">
          <a:xfrm>
            <a:off x="2838450" y="3994150"/>
            <a:ext cx="46038" cy="88900"/>
          </a:xfrm>
          <a:custGeom>
            <a:avLst/>
            <a:gdLst>
              <a:gd name="T0" fmla="*/ 2147483647 w 29"/>
              <a:gd name="T1" fmla="*/ 0 h 56"/>
              <a:gd name="T2" fmla="*/ 2147483647 w 29"/>
              <a:gd name="T3" fmla="*/ 2147483647 h 56"/>
              <a:gd name="T4" fmla="*/ 2147483647 w 29"/>
              <a:gd name="T5" fmla="*/ 2147483647 h 56"/>
              <a:gd name="T6" fmla="*/ 2147483647 w 29"/>
              <a:gd name="T7" fmla="*/ 2147483647 h 56"/>
              <a:gd name="T8" fmla="*/ 2147483647 w 29"/>
              <a:gd name="T9" fmla="*/ 2147483647 h 56"/>
              <a:gd name="T10" fmla="*/ 2147483647 w 29"/>
              <a:gd name="T11" fmla="*/ 2147483647 h 56"/>
              <a:gd name="T12" fmla="*/ 0 w 29"/>
              <a:gd name="T13" fmla="*/ 2147483647 h 56"/>
              <a:gd name="T14" fmla="*/ 2147483647 w 29"/>
              <a:gd name="T15" fmla="*/ 2147483647 h 56"/>
              <a:gd name="T16" fmla="*/ 2147483647 w 29"/>
              <a:gd name="T17" fmla="*/ 2147483647 h 56"/>
              <a:gd name="T18" fmla="*/ 2147483647 w 29"/>
              <a:gd name="T19" fmla="*/ 2147483647 h 56"/>
              <a:gd name="T20" fmla="*/ 2147483647 w 29"/>
              <a:gd name="T21" fmla="*/ 2147483647 h 56"/>
              <a:gd name="T22" fmla="*/ 2147483647 w 29"/>
              <a:gd name="T23" fmla="*/ 2147483647 h 56"/>
              <a:gd name="T24" fmla="*/ 2147483647 w 29"/>
              <a:gd name="T25" fmla="*/ 2147483647 h 56"/>
              <a:gd name="T26" fmla="*/ 2147483647 w 29"/>
              <a:gd name="T27" fmla="*/ 2147483647 h 56"/>
              <a:gd name="T28" fmla="*/ 2147483647 w 29"/>
              <a:gd name="T29" fmla="*/ 0 h 5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9"/>
              <a:gd name="T46" fmla="*/ 0 h 56"/>
              <a:gd name="T47" fmla="*/ 29 w 29"/>
              <a:gd name="T48" fmla="*/ 56 h 5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9" h="56">
                <a:moveTo>
                  <a:pt x="18" y="0"/>
                </a:moveTo>
                <a:lnTo>
                  <a:pt x="15" y="4"/>
                </a:lnTo>
                <a:lnTo>
                  <a:pt x="14" y="6"/>
                </a:lnTo>
                <a:lnTo>
                  <a:pt x="7" y="22"/>
                </a:lnTo>
                <a:lnTo>
                  <a:pt x="7" y="23"/>
                </a:lnTo>
                <a:lnTo>
                  <a:pt x="2" y="41"/>
                </a:lnTo>
                <a:lnTo>
                  <a:pt x="0" y="54"/>
                </a:lnTo>
                <a:lnTo>
                  <a:pt x="14" y="56"/>
                </a:lnTo>
                <a:lnTo>
                  <a:pt x="17" y="43"/>
                </a:lnTo>
                <a:lnTo>
                  <a:pt x="21" y="25"/>
                </a:lnTo>
                <a:lnTo>
                  <a:pt x="21" y="26"/>
                </a:lnTo>
                <a:lnTo>
                  <a:pt x="28" y="10"/>
                </a:lnTo>
                <a:lnTo>
                  <a:pt x="27" y="11"/>
                </a:lnTo>
                <a:lnTo>
                  <a:pt x="29" y="7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57" name="Freeform 38"/>
          <p:cNvSpPr>
            <a:spLocks/>
          </p:cNvSpPr>
          <p:nvPr/>
        </p:nvSpPr>
        <p:spPr bwMode="auto">
          <a:xfrm>
            <a:off x="2833688" y="4100513"/>
            <a:ext cx="23812" cy="42862"/>
          </a:xfrm>
          <a:custGeom>
            <a:avLst/>
            <a:gdLst>
              <a:gd name="T0" fmla="*/ 2147483647 w 15"/>
              <a:gd name="T1" fmla="*/ 0 h 27"/>
              <a:gd name="T2" fmla="*/ 0 w 15"/>
              <a:gd name="T3" fmla="*/ 2147483647 h 27"/>
              <a:gd name="T4" fmla="*/ 0 w 15"/>
              <a:gd name="T5" fmla="*/ 2147483647 h 27"/>
              <a:gd name="T6" fmla="*/ 2147483647 w 15"/>
              <a:gd name="T7" fmla="*/ 2147483647 h 27"/>
              <a:gd name="T8" fmla="*/ 2147483647 w 15"/>
              <a:gd name="T9" fmla="*/ 2147483647 h 27"/>
              <a:gd name="T10" fmla="*/ 2147483647 w 15"/>
              <a:gd name="T11" fmla="*/ 2147483647 h 27"/>
              <a:gd name="T12" fmla="*/ 2147483647 w 15"/>
              <a:gd name="T13" fmla="*/ 2147483647 h 27"/>
              <a:gd name="T14" fmla="*/ 2147483647 w 15"/>
              <a:gd name="T15" fmla="*/ 0 h 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"/>
              <a:gd name="T25" fmla="*/ 0 h 27"/>
              <a:gd name="T26" fmla="*/ 15 w 15"/>
              <a:gd name="T27" fmla="*/ 27 h 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" h="27">
                <a:moveTo>
                  <a:pt x="1" y="0"/>
                </a:moveTo>
                <a:lnTo>
                  <a:pt x="0" y="8"/>
                </a:lnTo>
                <a:lnTo>
                  <a:pt x="0" y="27"/>
                </a:lnTo>
                <a:lnTo>
                  <a:pt x="14" y="27"/>
                </a:lnTo>
                <a:lnTo>
                  <a:pt x="14" y="9"/>
                </a:lnTo>
                <a:lnTo>
                  <a:pt x="14" y="10"/>
                </a:lnTo>
                <a:lnTo>
                  <a:pt x="15" y="2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58" name="Rectangle 39"/>
          <p:cNvSpPr>
            <a:spLocks noChangeArrowheads="1"/>
          </p:cNvSpPr>
          <p:nvPr/>
        </p:nvSpPr>
        <p:spPr bwMode="auto">
          <a:xfrm>
            <a:off x="3871913" y="2038350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8000FF"/>
                </a:solidFill>
              </a:rPr>
              <a:t>NO</a:t>
            </a:r>
            <a:endParaRPr lang="fr-FR"/>
          </a:p>
        </p:txBody>
      </p:sp>
      <p:sp>
        <p:nvSpPr>
          <p:cNvPr id="389159" name="Rectangle 40"/>
          <p:cNvSpPr>
            <a:spLocks noChangeArrowheads="1"/>
          </p:cNvSpPr>
          <p:nvPr/>
        </p:nvSpPr>
        <p:spPr bwMode="auto">
          <a:xfrm>
            <a:off x="4135438" y="208915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8000FF"/>
                </a:solidFill>
              </a:rPr>
              <a:t>2</a:t>
            </a:r>
            <a:endParaRPr lang="fr-FR"/>
          </a:p>
        </p:txBody>
      </p:sp>
      <p:sp>
        <p:nvSpPr>
          <p:cNvPr id="389160" name="Rectangle 41"/>
          <p:cNvSpPr>
            <a:spLocks noChangeArrowheads="1"/>
          </p:cNvSpPr>
          <p:nvPr/>
        </p:nvSpPr>
        <p:spPr bwMode="auto">
          <a:xfrm>
            <a:off x="6042025" y="3019425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8000FF"/>
                </a:solidFill>
              </a:rPr>
              <a:t>NO</a:t>
            </a:r>
            <a:endParaRPr lang="fr-FR"/>
          </a:p>
        </p:txBody>
      </p:sp>
      <p:sp>
        <p:nvSpPr>
          <p:cNvPr id="389161" name="Rectangle 42"/>
          <p:cNvSpPr>
            <a:spLocks noChangeArrowheads="1"/>
          </p:cNvSpPr>
          <p:nvPr/>
        </p:nvSpPr>
        <p:spPr bwMode="auto">
          <a:xfrm>
            <a:off x="6303963" y="307022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8000FF"/>
                </a:solidFill>
              </a:rPr>
              <a:t>2</a:t>
            </a:r>
            <a:endParaRPr lang="fr-FR"/>
          </a:p>
        </p:txBody>
      </p:sp>
      <p:sp>
        <p:nvSpPr>
          <p:cNvPr id="389162" name="Rectangle 43"/>
          <p:cNvSpPr>
            <a:spLocks noChangeArrowheads="1"/>
          </p:cNvSpPr>
          <p:nvPr/>
        </p:nvSpPr>
        <p:spPr bwMode="auto">
          <a:xfrm>
            <a:off x="5440363" y="3019425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8000FF"/>
                </a:solidFill>
              </a:rPr>
              <a:t>NO</a:t>
            </a:r>
            <a:endParaRPr lang="fr-FR"/>
          </a:p>
        </p:txBody>
      </p:sp>
      <p:sp>
        <p:nvSpPr>
          <p:cNvPr id="389163" name="Rectangle 44"/>
          <p:cNvSpPr>
            <a:spLocks noChangeArrowheads="1"/>
          </p:cNvSpPr>
          <p:nvPr/>
        </p:nvSpPr>
        <p:spPr bwMode="auto">
          <a:xfrm>
            <a:off x="4556125" y="2043113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8000FF"/>
                </a:solidFill>
              </a:rPr>
              <a:t>NO</a:t>
            </a:r>
            <a:endParaRPr lang="fr-FR"/>
          </a:p>
        </p:txBody>
      </p:sp>
      <p:sp>
        <p:nvSpPr>
          <p:cNvPr id="389164" name="Rectangle 45"/>
          <p:cNvSpPr>
            <a:spLocks noChangeArrowheads="1"/>
          </p:cNvSpPr>
          <p:nvPr/>
        </p:nvSpPr>
        <p:spPr bwMode="auto">
          <a:xfrm>
            <a:off x="5032375" y="2540000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FF0000"/>
                </a:solidFill>
              </a:rPr>
              <a:t>O</a:t>
            </a:r>
            <a:endParaRPr lang="fr-FR"/>
          </a:p>
        </p:txBody>
      </p:sp>
      <p:sp>
        <p:nvSpPr>
          <p:cNvPr id="389165" name="Rectangle 46"/>
          <p:cNvSpPr>
            <a:spLocks noChangeArrowheads="1"/>
          </p:cNvSpPr>
          <p:nvPr/>
        </p:nvSpPr>
        <p:spPr bwMode="auto">
          <a:xfrm>
            <a:off x="5165725" y="25908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FF0000"/>
                </a:solidFill>
              </a:rPr>
              <a:t>3</a:t>
            </a:r>
            <a:endParaRPr lang="fr-FR"/>
          </a:p>
        </p:txBody>
      </p:sp>
      <p:sp>
        <p:nvSpPr>
          <p:cNvPr id="389166" name="Freeform 47"/>
          <p:cNvSpPr>
            <a:spLocks/>
          </p:cNvSpPr>
          <p:nvPr/>
        </p:nvSpPr>
        <p:spPr bwMode="auto">
          <a:xfrm>
            <a:off x="4876800" y="2466975"/>
            <a:ext cx="414338" cy="357188"/>
          </a:xfrm>
          <a:custGeom>
            <a:avLst/>
            <a:gdLst>
              <a:gd name="T0" fmla="*/ 0 w 261"/>
              <a:gd name="T1" fmla="*/ 0 h 225"/>
              <a:gd name="T2" fmla="*/ 0 w 261"/>
              <a:gd name="T3" fmla="*/ 2147483647 h 225"/>
              <a:gd name="T4" fmla="*/ 2147483647 w 261"/>
              <a:gd name="T5" fmla="*/ 2147483647 h 225"/>
              <a:gd name="T6" fmla="*/ 2147483647 w 261"/>
              <a:gd name="T7" fmla="*/ 0 h 225"/>
              <a:gd name="T8" fmla="*/ 0 w 261"/>
              <a:gd name="T9" fmla="*/ 0 h 225"/>
              <a:gd name="T10" fmla="*/ 2147483647 w 261"/>
              <a:gd name="T11" fmla="*/ 2147483647 h 225"/>
              <a:gd name="T12" fmla="*/ 2147483647 w 261"/>
              <a:gd name="T13" fmla="*/ 2147483647 h 225"/>
              <a:gd name="T14" fmla="*/ 2147483647 w 261"/>
              <a:gd name="T15" fmla="*/ 2147483647 h 225"/>
              <a:gd name="T16" fmla="*/ 2147483647 w 261"/>
              <a:gd name="T17" fmla="*/ 2147483647 h 225"/>
              <a:gd name="T18" fmla="*/ 2147483647 w 261"/>
              <a:gd name="T19" fmla="*/ 2147483647 h 225"/>
              <a:gd name="T20" fmla="*/ 2147483647 w 261"/>
              <a:gd name="T21" fmla="*/ 2147483647 h 225"/>
              <a:gd name="T22" fmla="*/ 2147483647 w 261"/>
              <a:gd name="T23" fmla="*/ 2147483647 h 225"/>
              <a:gd name="T24" fmla="*/ 2147483647 w 261"/>
              <a:gd name="T25" fmla="*/ 2147483647 h 225"/>
              <a:gd name="T26" fmla="*/ 2147483647 w 261"/>
              <a:gd name="T27" fmla="*/ 2147483647 h 225"/>
              <a:gd name="T28" fmla="*/ 0 w 261"/>
              <a:gd name="T29" fmla="*/ 0 h 2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61"/>
              <a:gd name="T46" fmla="*/ 0 h 225"/>
              <a:gd name="T47" fmla="*/ 261 w 261"/>
              <a:gd name="T48" fmla="*/ 225 h 22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61" h="225">
                <a:moveTo>
                  <a:pt x="0" y="0"/>
                </a:moveTo>
                <a:lnTo>
                  <a:pt x="0" y="225"/>
                </a:lnTo>
                <a:lnTo>
                  <a:pt x="261" y="225"/>
                </a:lnTo>
                <a:lnTo>
                  <a:pt x="261" y="0"/>
                </a:lnTo>
                <a:lnTo>
                  <a:pt x="0" y="0"/>
                </a:lnTo>
                <a:lnTo>
                  <a:pt x="7" y="13"/>
                </a:lnTo>
                <a:lnTo>
                  <a:pt x="254" y="13"/>
                </a:lnTo>
                <a:lnTo>
                  <a:pt x="247" y="7"/>
                </a:lnTo>
                <a:lnTo>
                  <a:pt x="247" y="219"/>
                </a:lnTo>
                <a:lnTo>
                  <a:pt x="254" y="212"/>
                </a:lnTo>
                <a:lnTo>
                  <a:pt x="7" y="212"/>
                </a:lnTo>
                <a:lnTo>
                  <a:pt x="14" y="219"/>
                </a:lnTo>
                <a:lnTo>
                  <a:pt x="14" y="7"/>
                </a:lnTo>
                <a:lnTo>
                  <a:pt x="7" y="1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67" name="Rectangle 48"/>
          <p:cNvSpPr>
            <a:spLocks noChangeArrowheads="1"/>
          </p:cNvSpPr>
          <p:nvPr/>
        </p:nvSpPr>
        <p:spPr bwMode="auto">
          <a:xfrm>
            <a:off x="2936875" y="2581275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A161"/>
                </a:solidFill>
              </a:rPr>
              <a:t>OH</a:t>
            </a:r>
            <a:endParaRPr lang="fr-FR"/>
          </a:p>
        </p:txBody>
      </p:sp>
      <p:sp>
        <p:nvSpPr>
          <p:cNvPr id="389168" name="Rectangle 49"/>
          <p:cNvSpPr>
            <a:spLocks noChangeArrowheads="1"/>
          </p:cNvSpPr>
          <p:nvPr/>
        </p:nvSpPr>
        <p:spPr bwMode="auto">
          <a:xfrm>
            <a:off x="2792413" y="4159250"/>
            <a:ext cx="2571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RH</a:t>
            </a:r>
            <a:endParaRPr lang="fr-FR"/>
          </a:p>
        </p:txBody>
      </p:sp>
      <p:sp>
        <p:nvSpPr>
          <p:cNvPr id="389169" name="Rectangle 50"/>
          <p:cNvSpPr>
            <a:spLocks noChangeArrowheads="1"/>
          </p:cNvSpPr>
          <p:nvPr/>
        </p:nvSpPr>
        <p:spPr bwMode="auto">
          <a:xfrm>
            <a:off x="7312025" y="2563813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A161"/>
                </a:solidFill>
              </a:rPr>
              <a:t>HO</a:t>
            </a:r>
            <a:endParaRPr lang="fr-FR"/>
          </a:p>
        </p:txBody>
      </p:sp>
      <p:sp>
        <p:nvSpPr>
          <p:cNvPr id="389170" name="Rectangle 51"/>
          <p:cNvSpPr>
            <a:spLocks noChangeArrowheads="1"/>
          </p:cNvSpPr>
          <p:nvPr/>
        </p:nvSpPr>
        <p:spPr bwMode="auto">
          <a:xfrm>
            <a:off x="7577138" y="261302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A161"/>
                </a:solidFill>
              </a:rPr>
              <a:t>2</a:t>
            </a:r>
            <a:endParaRPr lang="fr-FR"/>
          </a:p>
        </p:txBody>
      </p:sp>
      <p:sp>
        <p:nvSpPr>
          <p:cNvPr id="389171" name="Rectangle 52"/>
          <p:cNvSpPr>
            <a:spLocks noChangeArrowheads="1"/>
          </p:cNvSpPr>
          <p:nvPr/>
        </p:nvSpPr>
        <p:spPr bwMode="auto">
          <a:xfrm>
            <a:off x="4052888" y="3506788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A161"/>
                </a:solidFill>
              </a:rPr>
              <a:t>RO</a:t>
            </a:r>
            <a:endParaRPr lang="fr-FR"/>
          </a:p>
        </p:txBody>
      </p:sp>
      <p:sp>
        <p:nvSpPr>
          <p:cNvPr id="389172" name="Rectangle 53"/>
          <p:cNvSpPr>
            <a:spLocks noChangeArrowheads="1"/>
          </p:cNvSpPr>
          <p:nvPr/>
        </p:nvSpPr>
        <p:spPr bwMode="auto">
          <a:xfrm>
            <a:off x="4318000" y="35560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A161"/>
                </a:solidFill>
              </a:rPr>
              <a:t>2</a:t>
            </a:r>
            <a:endParaRPr lang="fr-FR"/>
          </a:p>
        </p:txBody>
      </p:sp>
      <p:sp>
        <p:nvSpPr>
          <p:cNvPr id="389173" name="Rectangle 54"/>
          <p:cNvSpPr>
            <a:spLocks noChangeArrowheads="1"/>
          </p:cNvSpPr>
          <p:nvPr/>
        </p:nvSpPr>
        <p:spPr bwMode="auto">
          <a:xfrm>
            <a:off x="6243638" y="3529013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A161"/>
                </a:solidFill>
              </a:rPr>
              <a:t>RO</a:t>
            </a:r>
            <a:endParaRPr lang="fr-FR"/>
          </a:p>
        </p:txBody>
      </p:sp>
      <p:sp>
        <p:nvSpPr>
          <p:cNvPr id="389174" name="Rectangle 55"/>
          <p:cNvSpPr>
            <a:spLocks noChangeArrowheads="1"/>
          </p:cNvSpPr>
          <p:nvPr/>
        </p:nvSpPr>
        <p:spPr bwMode="auto">
          <a:xfrm>
            <a:off x="4449763" y="3605213"/>
            <a:ext cx="1671637" cy="206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175" name="Freeform 56"/>
          <p:cNvSpPr>
            <a:spLocks/>
          </p:cNvSpPr>
          <p:nvPr/>
        </p:nvSpPr>
        <p:spPr bwMode="auto">
          <a:xfrm>
            <a:off x="6029325" y="3571875"/>
            <a:ext cx="92075" cy="87313"/>
          </a:xfrm>
          <a:custGeom>
            <a:avLst/>
            <a:gdLst>
              <a:gd name="T0" fmla="*/ 0 w 58"/>
              <a:gd name="T1" fmla="*/ 2147483647 h 55"/>
              <a:gd name="T2" fmla="*/ 2147483647 w 58"/>
              <a:gd name="T3" fmla="*/ 2147483647 h 55"/>
              <a:gd name="T4" fmla="*/ 0 w 58"/>
              <a:gd name="T5" fmla="*/ 0 h 55"/>
              <a:gd name="T6" fmla="*/ 2147483647 w 58"/>
              <a:gd name="T7" fmla="*/ 2147483647 h 55"/>
              <a:gd name="T8" fmla="*/ 0 w 58"/>
              <a:gd name="T9" fmla="*/ 2147483647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55"/>
              <a:gd name="T17" fmla="*/ 58 w 58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55">
                <a:moveTo>
                  <a:pt x="0" y="55"/>
                </a:moveTo>
                <a:lnTo>
                  <a:pt x="58" y="28"/>
                </a:lnTo>
                <a:lnTo>
                  <a:pt x="0" y="0"/>
                </a:lnTo>
                <a:lnTo>
                  <a:pt x="29" y="28"/>
                </a:lnTo>
                <a:lnTo>
                  <a:pt x="0" y="5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76" name="Freeform 57"/>
          <p:cNvSpPr>
            <a:spLocks/>
          </p:cNvSpPr>
          <p:nvPr/>
        </p:nvSpPr>
        <p:spPr bwMode="auto">
          <a:xfrm>
            <a:off x="5972175" y="3533775"/>
            <a:ext cx="174625" cy="165100"/>
          </a:xfrm>
          <a:custGeom>
            <a:avLst/>
            <a:gdLst>
              <a:gd name="T0" fmla="*/ 0 w 110"/>
              <a:gd name="T1" fmla="*/ 2147483647 h 104"/>
              <a:gd name="T2" fmla="*/ 2147483647 w 110"/>
              <a:gd name="T3" fmla="*/ 2147483647 h 104"/>
              <a:gd name="T4" fmla="*/ 0 w 110"/>
              <a:gd name="T5" fmla="*/ 0 h 104"/>
              <a:gd name="T6" fmla="*/ 2147483647 w 110"/>
              <a:gd name="T7" fmla="*/ 2147483647 h 104"/>
              <a:gd name="T8" fmla="*/ 2147483647 w 110"/>
              <a:gd name="T9" fmla="*/ 2147483647 h 104"/>
              <a:gd name="T10" fmla="*/ 0 w 110"/>
              <a:gd name="T11" fmla="*/ 2147483647 h 104"/>
              <a:gd name="T12" fmla="*/ 2147483647 w 110"/>
              <a:gd name="T13" fmla="*/ 2147483647 h 104"/>
              <a:gd name="T14" fmla="*/ 2147483647 w 110"/>
              <a:gd name="T15" fmla="*/ 2147483647 h 104"/>
              <a:gd name="T16" fmla="*/ 2147483647 w 110"/>
              <a:gd name="T17" fmla="*/ 2147483647 h 104"/>
              <a:gd name="T18" fmla="*/ 2147483647 w 110"/>
              <a:gd name="T19" fmla="*/ 2147483647 h 104"/>
              <a:gd name="T20" fmla="*/ 2147483647 w 110"/>
              <a:gd name="T21" fmla="*/ 2147483647 h 104"/>
              <a:gd name="T22" fmla="*/ 2147483647 w 110"/>
              <a:gd name="T23" fmla="*/ 2147483647 h 104"/>
              <a:gd name="T24" fmla="*/ 2147483647 w 110"/>
              <a:gd name="T25" fmla="*/ 2147483647 h 104"/>
              <a:gd name="T26" fmla="*/ 2147483647 w 110"/>
              <a:gd name="T27" fmla="*/ 2147483647 h 104"/>
              <a:gd name="T28" fmla="*/ 0 w 110"/>
              <a:gd name="T29" fmla="*/ 2147483647 h 10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0"/>
              <a:gd name="T46" fmla="*/ 0 h 104"/>
              <a:gd name="T47" fmla="*/ 110 w 110"/>
              <a:gd name="T48" fmla="*/ 104 h 10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0" h="104">
                <a:moveTo>
                  <a:pt x="0" y="104"/>
                </a:moveTo>
                <a:lnTo>
                  <a:pt x="110" y="52"/>
                </a:lnTo>
                <a:lnTo>
                  <a:pt x="0" y="0"/>
                </a:lnTo>
                <a:lnTo>
                  <a:pt x="60" y="56"/>
                </a:lnTo>
                <a:lnTo>
                  <a:pt x="60" y="47"/>
                </a:lnTo>
                <a:lnTo>
                  <a:pt x="0" y="104"/>
                </a:lnTo>
                <a:lnTo>
                  <a:pt x="40" y="84"/>
                </a:lnTo>
                <a:lnTo>
                  <a:pt x="74" y="52"/>
                </a:lnTo>
                <a:lnTo>
                  <a:pt x="40" y="20"/>
                </a:lnTo>
                <a:lnTo>
                  <a:pt x="32" y="30"/>
                </a:lnTo>
                <a:lnTo>
                  <a:pt x="91" y="57"/>
                </a:lnTo>
                <a:lnTo>
                  <a:pt x="91" y="46"/>
                </a:lnTo>
                <a:lnTo>
                  <a:pt x="32" y="74"/>
                </a:lnTo>
                <a:lnTo>
                  <a:pt x="40" y="84"/>
                </a:lnTo>
                <a:lnTo>
                  <a:pt x="0" y="10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77" name="Freeform 58"/>
          <p:cNvSpPr>
            <a:spLocks/>
          </p:cNvSpPr>
          <p:nvPr/>
        </p:nvSpPr>
        <p:spPr bwMode="auto">
          <a:xfrm>
            <a:off x="2997200" y="1643063"/>
            <a:ext cx="887413" cy="876300"/>
          </a:xfrm>
          <a:custGeom>
            <a:avLst/>
            <a:gdLst>
              <a:gd name="T0" fmla="*/ 2147483647 w 559"/>
              <a:gd name="T1" fmla="*/ 0 h 552"/>
              <a:gd name="T2" fmla="*/ 2147483647 w 559"/>
              <a:gd name="T3" fmla="*/ 0 h 552"/>
              <a:gd name="T4" fmla="*/ 2147483647 w 559"/>
              <a:gd name="T5" fmla="*/ 2147483647 h 552"/>
              <a:gd name="T6" fmla="*/ 2147483647 w 559"/>
              <a:gd name="T7" fmla="*/ 2147483647 h 552"/>
              <a:gd name="T8" fmla="*/ 2147483647 w 559"/>
              <a:gd name="T9" fmla="*/ 2147483647 h 552"/>
              <a:gd name="T10" fmla="*/ 2147483647 w 559"/>
              <a:gd name="T11" fmla="*/ 2147483647 h 552"/>
              <a:gd name="T12" fmla="*/ 2147483647 w 559"/>
              <a:gd name="T13" fmla="*/ 2147483647 h 552"/>
              <a:gd name="T14" fmla="*/ 2147483647 w 559"/>
              <a:gd name="T15" fmla="*/ 2147483647 h 552"/>
              <a:gd name="T16" fmla="*/ 2147483647 w 559"/>
              <a:gd name="T17" fmla="*/ 2147483647 h 552"/>
              <a:gd name="T18" fmla="*/ 2147483647 w 559"/>
              <a:gd name="T19" fmla="*/ 2147483647 h 552"/>
              <a:gd name="T20" fmla="*/ 2147483647 w 559"/>
              <a:gd name="T21" fmla="*/ 2147483647 h 552"/>
              <a:gd name="T22" fmla="*/ 2147483647 w 559"/>
              <a:gd name="T23" fmla="*/ 2147483647 h 552"/>
              <a:gd name="T24" fmla="*/ 2147483647 w 559"/>
              <a:gd name="T25" fmla="*/ 2147483647 h 552"/>
              <a:gd name="T26" fmla="*/ 2147483647 w 559"/>
              <a:gd name="T27" fmla="*/ 2147483647 h 552"/>
              <a:gd name="T28" fmla="*/ 2147483647 w 559"/>
              <a:gd name="T29" fmla="*/ 2147483647 h 552"/>
              <a:gd name="T30" fmla="*/ 2147483647 w 559"/>
              <a:gd name="T31" fmla="*/ 2147483647 h 552"/>
              <a:gd name="T32" fmla="*/ 2147483647 w 559"/>
              <a:gd name="T33" fmla="*/ 2147483647 h 552"/>
              <a:gd name="T34" fmla="*/ 2147483647 w 559"/>
              <a:gd name="T35" fmla="*/ 2147483647 h 552"/>
              <a:gd name="T36" fmla="*/ 2147483647 w 559"/>
              <a:gd name="T37" fmla="*/ 2147483647 h 552"/>
              <a:gd name="T38" fmla="*/ 2147483647 w 559"/>
              <a:gd name="T39" fmla="*/ 2147483647 h 552"/>
              <a:gd name="T40" fmla="*/ 2147483647 w 559"/>
              <a:gd name="T41" fmla="*/ 2147483647 h 552"/>
              <a:gd name="T42" fmla="*/ 2147483647 w 559"/>
              <a:gd name="T43" fmla="*/ 2147483647 h 552"/>
              <a:gd name="T44" fmla="*/ 2147483647 w 559"/>
              <a:gd name="T45" fmla="*/ 2147483647 h 552"/>
              <a:gd name="T46" fmla="*/ 2147483647 w 559"/>
              <a:gd name="T47" fmla="*/ 2147483647 h 552"/>
              <a:gd name="T48" fmla="*/ 2147483647 w 559"/>
              <a:gd name="T49" fmla="*/ 2147483647 h 552"/>
              <a:gd name="T50" fmla="*/ 2147483647 w 559"/>
              <a:gd name="T51" fmla="*/ 2147483647 h 552"/>
              <a:gd name="T52" fmla="*/ 2147483647 w 559"/>
              <a:gd name="T53" fmla="*/ 2147483647 h 552"/>
              <a:gd name="T54" fmla="*/ 2147483647 w 559"/>
              <a:gd name="T55" fmla="*/ 2147483647 h 552"/>
              <a:gd name="T56" fmla="*/ 0 w 559"/>
              <a:gd name="T57" fmla="*/ 2147483647 h 552"/>
              <a:gd name="T58" fmla="*/ 0 w 559"/>
              <a:gd name="T59" fmla="*/ 2147483647 h 552"/>
              <a:gd name="T60" fmla="*/ 2147483647 w 559"/>
              <a:gd name="T61" fmla="*/ 2147483647 h 552"/>
              <a:gd name="T62" fmla="*/ 2147483647 w 559"/>
              <a:gd name="T63" fmla="*/ 2147483647 h 552"/>
              <a:gd name="T64" fmla="*/ 2147483647 w 559"/>
              <a:gd name="T65" fmla="*/ 2147483647 h 552"/>
              <a:gd name="T66" fmla="*/ 2147483647 w 559"/>
              <a:gd name="T67" fmla="*/ 2147483647 h 552"/>
              <a:gd name="T68" fmla="*/ 2147483647 w 559"/>
              <a:gd name="T69" fmla="*/ 2147483647 h 552"/>
              <a:gd name="T70" fmla="*/ 2147483647 w 559"/>
              <a:gd name="T71" fmla="*/ 2147483647 h 552"/>
              <a:gd name="T72" fmla="*/ 2147483647 w 559"/>
              <a:gd name="T73" fmla="*/ 2147483647 h 552"/>
              <a:gd name="T74" fmla="*/ 2147483647 w 559"/>
              <a:gd name="T75" fmla="*/ 2147483647 h 552"/>
              <a:gd name="T76" fmla="*/ 2147483647 w 559"/>
              <a:gd name="T77" fmla="*/ 2147483647 h 552"/>
              <a:gd name="T78" fmla="*/ 2147483647 w 559"/>
              <a:gd name="T79" fmla="*/ 2147483647 h 552"/>
              <a:gd name="T80" fmla="*/ 2147483647 w 559"/>
              <a:gd name="T81" fmla="*/ 2147483647 h 552"/>
              <a:gd name="T82" fmla="*/ 2147483647 w 559"/>
              <a:gd name="T83" fmla="*/ 2147483647 h 552"/>
              <a:gd name="T84" fmla="*/ 2147483647 w 559"/>
              <a:gd name="T85" fmla="*/ 2147483647 h 552"/>
              <a:gd name="T86" fmla="*/ 2147483647 w 559"/>
              <a:gd name="T87" fmla="*/ 2147483647 h 552"/>
              <a:gd name="T88" fmla="*/ 2147483647 w 559"/>
              <a:gd name="T89" fmla="*/ 2147483647 h 552"/>
              <a:gd name="T90" fmla="*/ 2147483647 w 559"/>
              <a:gd name="T91" fmla="*/ 2147483647 h 552"/>
              <a:gd name="T92" fmla="*/ 2147483647 w 559"/>
              <a:gd name="T93" fmla="*/ 2147483647 h 552"/>
              <a:gd name="T94" fmla="*/ 2147483647 w 559"/>
              <a:gd name="T95" fmla="*/ 2147483647 h 552"/>
              <a:gd name="T96" fmla="*/ 2147483647 w 559"/>
              <a:gd name="T97" fmla="*/ 2147483647 h 552"/>
              <a:gd name="T98" fmla="*/ 2147483647 w 559"/>
              <a:gd name="T99" fmla="*/ 2147483647 h 552"/>
              <a:gd name="T100" fmla="*/ 2147483647 w 559"/>
              <a:gd name="T101" fmla="*/ 2147483647 h 552"/>
              <a:gd name="T102" fmla="*/ 2147483647 w 559"/>
              <a:gd name="T103" fmla="*/ 2147483647 h 552"/>
              <a:gd name="T104" fmla="*/ 2147483647 w 559"/>
              <a:gd name="T105" fmla="*/ 2147483647 h 552"/>
              <a:gd name="T106" fmla="*/ 2147483647 w 559"/>
              <a:gd name="T107" fmla="*/ 2147483647 h 552"/>
              <a:gd name="T108" fmla="*/ 2147483647 w 559"/>
              <a:gd name="T109" fmla="*/ 2147483647 h 552"/>
              <a:gd name="T110" fmla="*/ 2147483647 w 559"/>
              <a:gd name="T111" fmla="*/ 2147483647 h 552"/>
              <a:gd name="T112" fmla="*/ 2147483647 w 559"/>
              <a:gd name="T113" fmla="*/ 2147483647 h 552"/>
              <a:gd name="T114" fmla="*/ 2147483647 w 559"/>
              <a:gd name="T115" fmla="*/ 2147483647 h 552"/>
              <a:gd name="T116" fmla="*/ 2147483647 w 559"/>
              <a:gd name="T117" fmla="*/ 2147483647 h 552"/>
              <a:gd name="T118" fmla="*/ 2147483647 w 559"/>
              <a:gd name="T119" fmla="*/ 2147483647 h 552"/>
              <a:gd name="T120" fmla="*/ 2147483647 w 559"/>
              <a:gd name="T121" fmla="*/ 0 h 55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59"/>
              <a:gd name="T184" fmla="*/ 0 h 552"/>
              <a:gd name="T185" fmla="*/ 559 w 559"/>
              <a:gd name="T186" fmla="*/ 552 h 55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59" h="552">
                <a:moveTo>
                  <a:pt x="559" y="0"/>
                </a:moveTo>
                <a:lnTo>
                  <a:pt x="531" y="0"/>
                </a:lnTo>
                <a:lnTo>
                  <a:pt x="502" y="2"/>
                </a:lnTo>
                <a:lnTo>
                  <a:pt x="473" y="5"/>
                </a:lnTo>
                <a:lnTo>
                  <a:pt x="418" y="16"/>
                </a:lnTo>
                <a:lnTo>
                  <a:pt x="393" y="24"/>
                </a:lnTo>
                <a:lnTo>
                  <a:pt x="367" y="33"/>
                </a:lnTo>
                <a:lnTo>
                  <a:pt x="341" y="44"/>
                </a:lnTo>
                <a:lnTo>
                  <a:pt x="316" y="55"/>
                </a:lnTo>
                <a:lnTo>
                  <a:pt x="292" y="67"/>
                </a:lnTo>
                <a:lnTo>
                  <a:pt x="269" y="80"/>
                </a:lnTo>
                <a:lnTo>
                  <a:pt x="246" y="93"/>
                </a:lnTo>
                <a:lnTo>
                  <a:pt x="224" y="109"/>
                </a:lnTo>
                <a:lnTo>
                  <a:pt x="203" y="125"/>
                </a:lnTo>
                <a:lnTo>
                  <a:pt x="183" y="143"/>
                </a:lnTo>
                <a:lnTo>
                  <a:pt x="145" y="181"/>
                </a:lnTo>
                <a:lnTo>
                  <a:pt x="126" y="200"/>
                </a:lnTo>
                <a:lnTo>
                  <a:pt x="110" y="222"/>
                </a:lnTo>
                <a:lnTo>
                  <a:pt x="95" y="243"/>
                </a:lnTo>
                <a:lnTo>
                  <a:pt x="81" y="265"/>
                </a:lnTo>
                <a:lnTo>
                  <a:pt x="55" y="312"/>
                </a:lnTo>
                <a:lnTo>
                  <a:pt x="43" y="337"/>
                </a:lnTo>
                <a:lnTo>
                  <a:pt x="33" y="363"/>
                </a:lnTo>
                <a:lnTo>
                  <a:pt x="24" y="388"/>
                </a:lnTo>
                <a:lnTo>
                  <a:pt x="17" y="414"/>
                </a:lnTo>
                <a:lnTo>
                  <a:pt x="10" y="441"/>
                </a:lnTo>
                <a:lnTo>
                  <a:pt x="6" y="467"/>
                </a:lnTo>
                <a:lnTo>
                  <a:pt x="2" y="495"/>
                </a:lnTo>
                <a:lnTo>
                  <a:pt x="0" y="524"/>
                </a:lnTo>
                <a:lnTo>
                  <a:pt x="0" y="552"/>
                </a:lnTo>
                <a:lnTo>
                  <a:pt x="14" y="552"/>
                </a:lnTo>
                <a:lnTo>
                  <a:pt x="14" y="524"/>
                </a:lnTo>
                <a:lnTo>
                  <a:pt x="16" y="497"/>
                </a:lnTo>
                <a:lnTo>
                  <a:pt x="20" y="470"/>
                </a:lnTo>
                <a:lnTo>
                  <a:pt x="24" y="443"/>
                </a:lnTo>
                <a:lnTo>
                  <a:pt x="31" y="417"/>
                </a:lnTo>
                <a:lnTo>
                  <a:pt x="38" y="392"/>
                </a:lnTo>
                <a:lnTo>
                  <a:pt x="47" y="367"/>
                </a:lnTo>
                <a:lnTo>
                  <a:pt x="57" y="342"/>
                </a:lnTo>
                <a:lnTo>
                  <a:pt x="67" y="318"/>
                </a:lnTo>
                <a:lnTo>
                  <a:pt x="92" y="272"/>
                </a:lnTo>
                <a:lnTo>
                  <a:pt x="106" y="250"/>
                </a:lnTo>
                <a:lnTo>
                  <a:pt x="122" y="229"/>
                </a:lnTo>
                <a:lnTo>
                  <a:pt x="138" y="209"/>
                </a:lnTo>
                <a:lnTo>
                  <a:pt x="155" y="189"/>
                </a:lnTo>
                <a:lnTo>
                  <a:pt x="192" y="152"/>
                </a:lnTo>
                <a:lnTo>
                  <a:pt x="212" y="136"/>
                </a:lnTo>
                <a:lnTo>
                  <a:pt x="233" y="120"/>
                </a:lnTo>
                <a:lnTo>
                  <a:pt x="253" y="104"/>
                </a:lnTo>
                <a:lnTo>
                  <a:pt x="276" y="91"/>
                </a:lnTo>
                <a:lnTo>
                  <a:pt x="299" y="78"/>
                </a:lnTo>
                <a:lnTo>
                  <a:pt x="323" y="66"/>
                </a:lnTo>
                <a:lnTo>
                  <a:pt x="346" y="55"/>
                </a:lnTo>
                <a:lnTo>
                  <a:pt x="371" y="46"/>
                </a:lnTo>
                <a:lnTo>
                  <a:pt x="397" y="37"/>
                </a:lnTo>
                <a:lnTo>
                  <a:pt x="423" y="29"/>
                </a:lnTo>
                <a:lnTo>
                  <a:pt x="476" y="18"/>
                </a:lnTo>
                <a:lnTo>
                  <a:pt x="504" y="15"/>
                </a:lnTo>
                <a:lnTo>
                  <a:pt x="531" y="13"/>
                </a:lnTo>
                <a:lnTo>
                  <a:pt x="559" y="13"/>
                </a:lnTo>
                <a:lnTo>
                  <a:pt x="55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78" name="Freeform 59"/>
          <p:cNvSpPr>
            <a:spLocks/>
          </p:cNvSpPr>
          <p:nvPr/>
        </p:nvSpPr>
        <p:spPr bwMode="auto">
          <a:xfrm>
            <a:off x="2967038" y="2430463"/>
            <a:ext cx="93662" cy="88900"/>
          </a:xfrm>
          <a:custGeom>
            <a:avLst/>
            <a:gdLst>
              <a:gd name="T0" fmla="*/ 2147483647 w 59"/>
              <a:gd name="T1" fmla="*/ 2147483647 h 56"/>
              <a:gd name="T2" fmla="*/ 2147483647 w 59"/>
              <a:gd name="T3" fmla="*/ 2147483647 h 56"/>
              <a:gd name="T4" fmla="*/ 0 w 59"/>
              <a:gd name="T5" fmla="*/ 0 h 56"/>
              <a:gd name="T6" fmla="*/ 2147483647 w 59"/>
              <a:gd name="T7" fmla="*/ 2147483647 h 56"/>
              <a:gd name="T8" fmla="*/ 2147483647 w 59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6"/>
              <a:gd name="T17" fmla="*/ 59 w 59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6">
                <a:moveTo>
                  <a:pt x="59" y="3"/>
                </a:moveTo>
                <a:lnTo>
                  <a:pt x="26" y="56"/>
                </a:lnTo>
                <a:lnTo>
                  <a:pt x="0" y="0"/>
                </a:lnTo>
                <a:lnTo>
                  <a:pt x="28" y="30"/>
                </a:lnTo>
                <a:lnTo>
                  <a:pt x="59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79" name="Freeform 60"/>
          <p:cNvSpPr>
            <a:spLocks/>
          </p:cNvSpPr>
          <p:nvPr/>
        </p:nvSpPr>
        <p:spPr bwMode="auto">
          <a:xfrm>
            <a:off x="2930525" y="2376488"/>
            <a:ext cx="176213" cy="166687"/>
          </a:xfrm>
          <a:custGeom>
            <a:avLst/>
            <a:gdLst>
              <a:gd name="T0" fmla="*/ 2147483647 w 111"/>
              <a:gd name="T1" fmla="*/ 2147483647 h 105"/>
              <a:gd name="T2" fmla="*/ 2147483647 w 111"/>
              <a:gd name="T3" fmla="*/ 2147483647 h 105"/>
              <a:gd name="T4" fmla="*/ 2147483647 w 111"/>
              <a:gd name="T5" fmla="*/ 2147483647 h 105"/>
              <a:gd name="T6" fmla="*/ 2147483647 w 111"/>
              <a:gd name="T7" fmla="*/ 2147483647 h 105"/>
              <a:gd name="T8" fmla="*/ 2147483647 w 111"/>
              <a:gd name="T9" fmla="*/ 2147483647 h 105"/>
              <a:gd name="T10" fmla="*/ 2147483647 w 111"/>
              <a:gd name="T11" fmla="*/ 2147483647 h 105"/>
              <a:gd name="T12" fmla="*/ 2147483647 w 111"/>
              <a:gd name="T13" fmla="*/ 2147483647 h 105"/>
              <a:gd name="T14" fmla="*/ 2147483647 w 111"/>
              <a:gd name="T15" fmla="*/ 2147483647 h 105"/>
              <a:gd name="T16" fmla="*/ 2147483647 w 111"/>
              <a:gd name="T17" fmla="*/ 2147483647 h 105"/>
              <a:gd name="T18" fmla="*/ 2147483647 w 111"/>
              <a:gd name="T19" fmla="*/ 2147483647 h 105"/>
              <a:gd name="T20" fmla="*/ 2147483647 w 111"/>
              <a:gd name="T21" fmla="*/ 2147483647 h 105"/>
              <a:gd name="T22" fmla="*/ 0 w 111"/>
              <a:gd name="T23" fmla="*/ 0 h 105"/>
              <a:gd name="T24" fmla="*/ 2147483647 w 111"/>
              <a:gd name="T25" fmla="*/ 2147483647 h 105"/>
              <a:gd name="T26" fmla="*/ 2147483647 w 111"/>
              <a:gd name="T27" fmla="*/ 2147483647 h 105"/>
              <a:gd name="T28" fmla="*/ 2147483647 w 111"/>
              <a:gd name="T29" fmla="*/ 2147483647 h 1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1"/>
              <a:gd name="T46" fmla="*/ 0 h 105"/>
              <a:gd name="T47" fmla="*/ 111 w 111"/>
              <a:gd name="T48" fmla="*/ 105 h 10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1" h="105">
                <a:moveTo>
                  <a:pt x="86" y="42"/>
                </a:moveTo>
                <a:lnTo>
                  <a:pt x="76" y="34"/>
                </a:lnTo>
                <a:lnTo>
                  <a:pt x="43" y="87"/>
                </a:lnTo>
                <a:lnTo>
                  <a:pt x="56" y="88"/>
                </a:lnTo>
                <a:lnTo>
                  <a:pt x="30" y="32"/>
                </a:lnTo>
                <a:lnTo>
                  <a:pt x="18" y="38"/>
                </a:lnTo>
                <a:lnTo>
                  <a:pt x="51" y="73"/>
                </a:lnTo>
                <a:lnTo>
                  <a:pt x="86" y="42"/>
                </a:lnTo>
                <a:lnTo>
                  <a:pt x="111" y="3"/>
                </a:lnTo>
                <a:lnTo>
                  <a:pt x="46" y="59"/>
                </a:lnTo>
                <a:lnTo>
                  <a:pt x="56" y="59"/>
                </a:lnTo>
                <a:lnTo>
                  <a:pt x="0" y="0"/>
                </a:lnTo>
                <a:lnTo>
                  <a:pt x="48" y="105"/>
                </a:lnTo>
                <a:lnTo>
                  <a:pt x="111" y="3"/>
                </a:lnTo>
                <a:lnTo>
                  <a:pt x="86" y="4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80" name="Freeform 61"/>
          <p:cNvSpPr>
            <a:spLocks/>
          </p:cNvSpPr>
          <p:nvPr/>
        </p:nvSpPr>
        <p:spPr bwMode="auto">
          <a:xfrm>
            <a:off x="6543675" y="2771775"/>
            <a:ext cx="885825" cy="877888"/>
          </a:xfrm>
          <a:custGeom>
            <a:avLst/>
            <a:gdLst>
              <a:gd name="T0" fmla="*/ 2147483647 w 558"/>
              <a:gd name="T1" fmla="*/ 2147483647 h 553"/>
              <a:gd name="T2" fmla="*/ 2147483647 w 558"/>
              <a:gd name="T3" fmla="*/ 2147483647 h 553"/>
              <a:gd name="T4" fmla="*/ 2147483647 w 558"/>
              <a:gd name="T5" fmla="*/ 2147483647 h 553"/>
              <a:gd name="T6" fmla="*/ 2147483647 w 558"/>
              <a:gd name="T7" fmla="*/ 2147483647 h 553"/>
              <a:gd name="T8" fmla="*/ 2147483647 w 558"/>
              <a:gd name="T9" fmla="*/ 2147483647 h 553"/>
              <a:gd name="T10" fmla="*/ 2147483647 w 558"/>
              <a:gd name="T11" fmla="*/ 2147483647 h 553"/>
              <a:gd name="T12" fmla="*/ 2147483647 w 558"/>
              <a:gd name="T13" fmla="*/ 2147483647 h 553"/>
              <a:gd name="T14" fmla="*/ 2147483647 w 558"/>
              <a:gd name="T15" fmla="*/ 2147483647 h 553"/>
              <a:gd name="T16" fmla="*/ 2147483647 w 558"/>
              <a:gd name="T17" fmla="*/ 2147483647 h 553"/>
              <a:gd name="T18" fmla="*/ 2147483647 w 558"/>
              <a:gd name="T19" fmla="*/ 2147483647 h 553"/>
              <a:gd name="T20" fmla="*/ 2147483647 w 558"/>
              <a:gd name="T21" fmla="*/ 2147483647 h 553"/>
              <a:gd name="T22" fmla="*/ 2147483647 w 558"/>
              <a:gd name="T23" fmla="*/ 2147483647 h 553"/>
              <a:gd name="T24" fmla="*/ 2147483647 w 558"/>
              <a:gd name="T25" fmla="*/ 2147483647 h 553"/>
              <a:gd name="T26" fmla="*/ 2147483647 w 558"/>
              <a:gd name="T27" fmla="*/ 2147483647 h 553"/>
              <a:gd name="T28" fmla="*/ 2147483647 w 558"/>
              <a:gd name="T29" fmla="*/ 2147483647 h 553"/>
              <a:gd name="T30" fmla="*/ 2147483647 w 558"/>
              <a:gd name="T31" fmla="*/ 0 h 553"/>
              <a:gd name="T32" fmla="*/ 2147483647 w 558"/>
              <a:gd name="T33" fmla="*/ 2147483647 h 553"/>
              <a:gd name="T34" fmla="*/ 2147483647 w 558"/>
              <a:gd name="T35" fmla="*/ 2147483647 h 553"/>
              <a:gd name="T36" fmla="*/ 2147483647 w 558"/>
              <a:gd name="T37" fmla="*/ 2147483647 h 553"/>
              <a:gd name="T38" fmla="*/ 2147483647 w 558"/>
              <a:gd name="T39" fmla="*/ 2147483647 h 553"/>
              <a:gd name="T40" fmla="*/ 2147483647 w 558"/>
              <a:gd name="T41" fmla="*/ 2147483647 h 553"/>
              <a:gd name="T42" fmla="*/ 2147483647 w 558"/>
              <a:gd name="T43" fmla="*/ 2147483647 h 553"/>
              <a:gd name="T44" fmla="*/ 2147483647 w 558"/>
              <a:gd name="T45" fmla="*/ 2147483647 h 553"/>
              <a:gd name="T46" fmla="*/ 2147483647 w 558"/>
              <a:gd name="T47" fmla="*/ 2147483647 h 553"/>
              <a:gd name="T48" fmla="*/ 2147483647 w 558"/>
              <a:gd name="T49" fmla="*/ 2147483647 h 553"/>
              <a:gd name="T50" fmla="*/ 2147483647 w 558"/>
              <a:gd name="T51" fmla="*/ 2147483647 h 553"/>
              <a:gd name="T52" fmla="*/ 2147483647 w 558"/>
              <a:gd name="T53" fmla="*/ 2147483647 h 553"/>
              <a:gd name="T54" fmla="*/ 2147483647 w 558"/>
              <a:gd name="T55" fmla="*/ 2147483647 h 553"/>
              <a:gd name="T56" fmla="*/ 2147483647 w 558"/>
              <a:gd name="T57" fmla="*/ 2147483647 h 553"/>
              <a:gd name="T58" fmla="*/ 2147483647 w 558"/>
              <a:gd name="T59" fmla="*/ 2147483647 h 553"/>
              <a:gd name="T60" fmla="*/ 2147483647 w 558"/>
              <a:gd name="T61" fmla="*/ 2147483647 h 553"/>
              <a:gd name="T62" fmla="*/ 0 w 558"/>
              <a:gd name="T63" fmla="*/ 2147483647 h 55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58"/>
              <a:gd name="T97" fmla="*/ 0 h 553"/>
              <a:gd name="T98" fmla="*/ 558 w 558"/>
              <a:gd name="T99" fmla="*/ 553 h 55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58" h="553">
                <a:moveTo>
                  <a:pt x="0" y="553"/>
                </a:moveTo>
                <a:lnTo>
                  <a:pt x="29" y="552"/>
                </a:lnTo>
                <a:lnTo>
                  <a:pt x="58" y="549"/>
                </a:lnTo>
                <a:lnTo>
                  <a:pt x="85" y="546"/>
                </a:lnTo>
                <a:lnTo>
                  <a:pt x="113" y="542"/>
                </a:lnTo>
                <a:lnTo>
                  <a:pt x="140" y="535"/>
                </a:lnTo>
                <a:lnTo>
                  <a:pt x="167" y="528"/>
                </a:lnTo>
                <a:lnTo>
                  <a:pt x="193" y="520"/>
                </a:lnTo>
                <a:lnTo>
                  <a:pt x="217" y="509"/>
                </a:lnTo>
                <a:lnTo>
                  <a:pt x="243" y="498"/>
                </a:lnTo>
                <a:lnTo>
                  <a:pt x="267" y="485"/>
                </a:lnTo>
                <a:lnTo>
                  <a:pt x="290" y="472"/>
                </a:lnTo>
                <a:lnTo>
                  <a:pt x="312" y="458"/>
                </a:lnTo>
                <a:lnTo>
                  <a:pt x="335" y="444"/>
                </a:lnTo>
                <a:lnTo>
                  <a:pt x="356" y="426"/>
                </a:lnTo>
                <a:lnTo>
                  <a:pt x="376" y="408"/>
                </a:lnTo>
                <a:lnTo>
                  <a:pt x="394" y="391"/>
                </a:lnTo>
                <a:lnTo>
                  <a:pt x="413" y="372"/>
                </a:lnTo>
                <a:lnTo>
                  <a:pt x="432" y="352"/>
                </a:lnTo>
                <a:lnTo>
                  <a:pt x="448" y="330"/>
                </a:lnTo>
                <a:lnTo>
                  <a:pt x="464" y="309"/>
                </a:lnTo>
                <a:lnTo>
                  <a:pt x="478" y="287"/>
                </a:lnTo>
                <a:lnTo>
                  <a:pt x="490" y="264"/>
                </a:lnTo>
                <a:lnTo>
                  <a:pt x="502" y="241"/>
                </a:lnTo>
                <a:lnTo>
                  <a:pt x="515" y="215"/>
                </a:lnTo>
                <a:lnTo>
                  <a:pt x="534" y="164"/>
                </a:lnTo>
                <a:lnTo>
                  <a:pt x="541" y="138"/>
                </a:lnTo>
                <a:lnTo>
                  <a:pt x="547" y="111"/>
                </a:lnTo>
                <a:lnTo>
                  <a:pt x="551" y="84"/>
                </a:lnTo>
                <a:lnTo>
                  <a:pt x="555" y="56"/>
                </a:lnTo>
                <a:lnTo>
                  <a:pt x="557" y="28"/>
                </a:lnTo>
                <a:lnTo>
                  <a:pt x="558" y="0"/>
                </a:lnTo>
                <a:lnTo>
                  <a:pt x="544" y="0"/>
                </a:lnTo>
                <a:lnTo>
                  <a:pt x="543" y="28"/>
                </a:lnTo>
                <a:lnTo>
                  <a:pt x="541" y="54"/>
                </a:lnTo>
                <a:lnTo>
                  <a:pt x="537" y="82"/>
                </a:lnTo>
                <a:lnTo>
                  <a:pt x="533" y="109"/>
                </a:lnTo>
                <a:lnTo>
                  <a:pt x="527" y="136"/>
                </a:lnTo>
                <a:lnTo>
                  <a:pt x="520" y="160"/>
                </a:lnTo>
                <a:lnTo>
                  <a:pt x="501" y="211"/>
                </a:lnTo>
                <a:lnTo>
                  <a:pt x="490" y="234"/>
                </a:lnTo>
                <a:lnTo>
                  <a:pt x="479" y="257"/>
                </a:lnTo>
                <a:lnTo>
                  <a:pt x="466" y="280"/>
                </a:lnTo>
                <a:lnTo>
                  <a:pt x="452" y="302"/>
                </a:lnTo>
                <a:lnTo>
                  <a:pt x="437" y="323"/>
                </a:lnTo>
                <a:lnTo>
                  <a:pt x="420" y="343"/>
                </a:lnTo>
                <a:lnTo>
                  <a:pt x="404" y="363"/>
                </a:lnTo>
                <a:lnTo>
                  <a:pt x="385" y="382"/>
                </a:lnTo>
                <a:lnTo>
                  <a:pt x="366" y="399"/>
                </a:lnTo>
                <a:lnTo>
                  <a:pt x="346" y="417"/>
                </a:lnTo>
                <a:lnTo>
                  <a:pt x="325" y="432"/>
                </a:lnTo>
                <a:lnTo>
                  <a:pt x="305" y="447"/>
                </a:lnTo>
                <a:lnTo>
                  <a:pt x="283" y="461"/>
                </a:lnTo>
                <a:lnTo>
                  <a:pt x="260" y="474"/>
                </a:lnTo>
                <a:lnTo>
                  <a:pt x="236" y="487"/>
                </a:lnTo>
                <a:lnTo>
                  <a:pt x="213" y="498"/>
                </a:lnTo>
                <a:lnTo>
                  <a:pt x="188" y="506"/>
                </a:lnTo>
                <a:lnTo>
                  <a:pt x="162" y="515"/>
                </a:lnTo>
                <a:lnTo>
                  <a:pt x="135" y="522"/>
                </a:lnTo>
                <a:lnTo>
                  <a:pt x="111" y="528"/>
                </a:lnTo>
                <a:lnTo>
                  <a:pt x="82" y="533"/>
                </a:lnTo>
                <a:lnTo>
                  <a:pt x="56" y="536"/>
                </a:lnTo>
                <a:lnTo>
                  <a:pt x="29" y="538"/>
                </a:lnTo>
                <a:lnTo>
                  <a:pt x="0" y="539"/>
                </a:lnTo>
                <a:lnTo>
                  <a:pt x="0" y="5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81" name="Freeform 62"/>
          <p:cNvSpPr>
            <a:spLocks/>
          </p:cNvSpPr>
          <p:nvPr/>
        </p:nvSpPr>
        <p:spPr bwMode="auto">
          <a:xfrm>
            <a:off x="7367588" y="2771775"/>
            <a:ext cx="92075" cy="90488"/>
          </a:xfrm>
          <a:custGeom>
            <a:avLst/>
            <a:gdLst>
              <a:gd name="T0" fmla="*/ 0 w 58"/>
              <a:gd name="T1" fmla="*/ 2147483647 h 57"/>
              <a:gd name="T2" fmla="*/ 2147483647 w 58"/>
              <a:gd name="T3" fmla="*/ 0 h 57"/>
              <a:gd name="T4" fmla="*/ 2147483647 w 58"/>
              <a:gd name="T5" fmla="*/ 2147483647 h 57"/>
              <a:gd name="T6" fmla="*/ 2147483647 w 58"/>
              <a:gd name="T7" fmla="*/ 2147483647 h 57"/>
              <a:gd name="T8" fmla="*/ 0 w 58"/>
              <a:gd name="T9" fmla="*/ 2147483647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57"/>
              <a:gd name="T17" fmla="*/ 58 w 58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57">
                <a:moveTo>
                  <a:pt x="0" y="54"/>
                </a:moveTo>
                <a:lnTo>
                  <a:pt x="32" y="0"/>
                </a:lnTo>
                <a:lnTo>
                  <a:pt x="58" y="57"/>
                </a:lnTo>
                <a:lnTo>
                  <a:pt x="30" y="28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82" name="Freeform 63"/>
          <p:cNvSpPr>
            <a:spLocks/>
          </p:cNvSpPr>
          <p:nvPr/>
        </p:nvSpPr>
        <p:spPr bwMode="auto">
          <a:xfrm>
            <a:off x="7321550" y="2749550"/>
            <a:ext cx="174625" cy="166688"/>
          </a:xfrm>
          <a:custGeom>
            <a:avLst/>
            <a:gdLst>
              <a:gd name="T0" fmla="*/ 2147483647 w 110"/>
              <a:gd name="T1" fmla="*/ 2147483647 h 105"/>
              <a:gd name="T2" fmla="*/ 2147483647 w 110"/>
              <a:gd name="T3" fmla="*/ 2147483647 h 105"/>
              <a:gd name="T4" fmla="*/ 2147483647 w 110"/>
              <a:gd name="T5" fmla="*/ 2147483647 h 105"/>
              <a:gd name="T6" fmla="*/ 2147483647 w 110"/>
              <a:gd name="T7" fmla="*/ 2147483647 h 105"/>
              <a:gd name="T8" fmla="*/ 2147483647 w 110"/>
              <a:gd name="T9" fmla="*/ 2147483647 h 105"/>
              <a:gd name="T10" fmla="*/ 2147483647 w 110"/>
              <a:gd name="T11" fmla="*/ 2147483647 h 105"/>
              <a:gd name="T12" fmla="*/ 2147483647 w 110"/>
              <a:gd name="T13" fmla="*/ 2147483647 h 105"/>
              <a:gd name="T14" fmla="*/ 2147483647 w 110"/>
              <a:gd name="T15" fmla="*/ 2147483647 h 105"/>
              <a:gd name="T16" fmla="*/ 0 w 110"/>
              <a:gd name="T17" fmla="*/ 2147483647 h 105"/>
              <a:gd name="T18" fmla="*/ 2147483647 w 110"/>
              <a:gd name="T19" fmla="*/ 2147483647 h 105"/>
              <a:gd name="T20" fmla="*/ 2147483647 w 110"/>
              <a:gd name="T21" fmla="*/ 2147483647 h 105"/>
              <a:gd name="T22" fmla="*/ 2147483647 w 110"/>
              <a:gd name="T23" fmla="*/ 2147483647 h 105"/>
              <a:gd name="T24" fmla="*/ 2147483647 w 110"/>
              <a:gd name="T25" fmla="*/ 0 h 105"/>
              <a:gd name="T26" fmla="*/ 0 w 110"/>
              <a:gd name="T27" fmla="*/ 2147483647 h 105"/>
              <a:gd name="T28" fmla="*/ 2147483647 w 110"/>
              <a:gd name="T29" fmla="*/ 2147483647 h 1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0"/>
              <a:gd name="T46" fmla="*/ 0 h 105"/>
              <a:gd name="T47" fmla="*/ 110 w 110"/>
              <a:gd name="T48" fmla="*/ 105 h 10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0" h="105">
                <a:moveTo>
                  <a:pt x="24" y="64"/>
                </a:moveTo>
                <a:lnTo>
                  <a:pt x="34" y="71"/>
                </a:lnTo>
                <a:lnTo>
                  <a:pt x="67" y="17"/>
                </a:lnTo>
                <a:lnTo>
                  <a:pt x="54" y="16"/>
                </a:lnTo>
                <a:lnTo>
                  <a:pt x="80" y="74"/>
                </a:lnTo>
                <a:lnTo>
                  <a:pt x="92" y="67"/>
                </a:lnTo>
                <a:lnTo>
                  <a:pt x="59" y="33"/>
                </a:lnTo>
                <a:lnTo>
                  <a:pt x="24" y="64"/>
                </a:lnTo>
                <a:lnTo>
                  <a:pt x="0" y="102"/>
                </a:lnTo>
                <a:lnTo>
                  <a:pt x="64" y="46"/>
                </a:lnTo>
                <a:lnTo>
                  <a:pt x="54" y="46"/>
                </a:lnTo>
                <a:lnTo>
                  <a:pt x="110" y="105"/>
                </a:lnTo>
                <a:lnTo>
                  <a:pt x="63" y="0"/>
                </a:lnTo>
                <a:lnTo>
                  <a:pt x="0" y="102"/>
                </a:lnTo>
                <a:lnTo>
                  <a:pt x="24" y="6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83" name="Freeform 64"/>
          <p:cNvSpPr>
            <a:spLocks/>
          </p:cNvSpPr>
          <p:nvPr/>
        </p:nvSpPr>
        <p:spPr bwMode="auto">
          <a:xfrm>
            <a:off x="2978150" y="2803525"/>
            <a:ext cx="935038" cy="835025"/>
          </a:xfrm>
          <a:custGeom>
            <a:avLst/>
            <a:gdLst>
              <a:gd name="T0" fmla="*/ 0 w 589"/>
              <a:gd name="T1" fmla="*/ 0 h 526"/>
              <a:gd name="T2" fmla="*/ 0 w 589"/>
              <a:gd name="T3" fmla="*/ 2147483647 h 526"/>
              <a:gd name="T4" fmla="*/ 2147483647 w 589"/>
              <a:gd name="T5" fmla="*/ 2147483647 h 526"/>
              <a:gd name="T6" fmla="*/ 2147483647 w 589"/>
              <a:gd name="T7" fmla="*/ 2147483647 h 526"/>
              <a:gd name="T8" fmla="*/ 2147483647 w 589"/>
              <a:gd name="T9" fmla="*/ 2147483647 h 526"/>
              <a:gd name="T10" fmla="*/ 2147483647 w 589"/>
              <a:gd name="T11" fmla="*/ 2147483647 h 526"/>
              <a:gd name="T12" fmla="*/ 2147483647 w 589"/>
              <a:gd name="T13" fmla="*/ 2147483647 h 526"/>
              <a:gd name="T14" fmla="*/ 2147483647 w 589"/>
              <a:gd name="T15" fmla="*/ 2147483647 h 526"/>
              <a:gd name="T16" fmla="*/ 2147483647 w 589"/>
              <a:gd name="T17" fmla="*/ 2147483647 h 526"/>
              <a:gd name="T18" fmla="*/ 2147483647 w 589"/>
              <a:gd name="T19" fmla="*/ 2147483647 h 526"/>
              <a:gd name="T20" fmla="*/ 2147483647 w 589"/>
              <a:gd name="T21" fmla="*/ 2147483647 h 526"/>
              <a:gd name="T22" fmla="*/ 2147483647 w 589"/>
              <a:gd name="T23" fmla="*/ 2147483647 h 526"/>
              <a:gd name="T24" fmla="*/ 2147483647 w 589"/>
              <a:gd name="T25" fmla="*/ 2147483647 h 526"/>
              <a:gd name="T26" fmla="*/ 2147483647 w 589"/>
              <a:gd name="T27" fmla="*/ 2147483647 h 526"/>
              <a:gd name="T28" fmla="*/ 2147483647 w 589"/>
              <a:gd name="T29" fmla="*/ 2147483647 h 526"/>
              <a:gd name="T30" fmla="*/ 2147483647 w 589"/>
              <a:gd name="T31" fmla="*/ 2147483647 h 526"/>
              <a:gd name="T32" fmla="*/ 2147483647 w 589"/>
              <a:gd name="T33" fmla="*/ 2147483647 h 526"/>
              <a:gd name="T34" fmla="*/ 2147483647 w 589"/>
              <a:gd name="T35" fmla="*/ 2147483647 h 526"/>
              <a:gd name="T36" fmla="*/ 2147483647 w 589"/>
              <a:gd name="T37" fmla="*/ 2147483647 h 526"/>
              <a:gd name="T38" fmla="*/ 2147483647 w 589"/>
              <a:gd name="T39" fmla="*/ 2147483647 h 526"/>
              <a:gd name="T40" fmla="*/ 2147483647 w 589"/>
              <a:gd name="T41" fmla="*/ 2147483647 h 526"/>
              <a:gd name="T42" fmla="*/ 2147483647 w 589"/>
              <a:gd name="T43" fmla="*/ 2147483647 h 526"/>
              <a:gd name="T44" fmla="*/ 2147483647 w 589"/>
              <a:gd name="T45" fmla="*/ 2147483647 h 526"/>
              <a:gd name="T46" fmla="*/ 2147483647 w 589"/>
              <a:gd name="T47" fmla="*/ 2147483647 h 526"/>
              <a:gd name="T48" fmla="*/ 2147483647 w 589"/>
              <a:gd name="T49" fmla="*/ 2147483647 h 526"/>
              <a:gd name="T50" fmla="*/ 2147483647 w 589"/>
              <a:gd name="T51" fmla="*/ 2147483647 h 526"/>
              <a:gd name="T52" fmla="*/ 2147483647 w 589"/>
              <a:gd name="T53" fmla="*/ 2147483647 h 526"/>
              <a:gd name="T54" fmla="*/ 2147483647 w 589"/>
              <a:gd name="T55" fmla="*/ 2147483647 h 526"/>
              <a:gd name="T56" fmla="*/ 2147483647 w 589"/>
              <a:gd name="T57" fmla="*/ 2147483647 h 526"/>
              <a:gd name="T58" fmla="*/ 2147483647 w 589"/>
              <a:gd name="T59" fmla="*/ 2147483647 h 526"/>
              <a:gd name="T60" fmla="*/ 2147483647 w 589"/>
              <a:gd name="T61" fmla="*/ 2147483647 h 526"/>
              <a:gd name="T62" fmla="*/ 2147483647 w 589"/>
              <a:gd name="T63" fmla="*/ 2147483647 h 526"/>
              <a:gd name="T64" fmla="*/ 2147483647 w 589"/>
              <a:gd name="T65" fmla="*/ 2147483647 h 526"/>
              <a:gd name="T66" fmla="*/ 2147483647 w 589"/>
              <a:gd name="T67" fmla="*/ 2147483647 h 526"/>
              <a:gd name="T68" fmla="*/ 2147483647 w 589"/>
              <a:gd name="T69" fmla="*/ 2147483647 h 526"/>
              <a:gd name="T70" fmla="*/ 2147483647 w 589"/>
              <a:gd name="T71" fmla="*/ 2147483647 h 526"/>
              <a:gd name="T72" fmla="*/ 2147483647 w 589"/>
              <a:gd name="T73" fmla="*/ 2147483647 h 526"/>
              <a:gd name="T74" fmla="*/ 2147483647 w 589"/>
              <a:gd name="T75" fmla="*/ 2147483647 h 526"/>
              <a:gd name="T76" fmla="*/ 2147483647 w 589"/>
              <a:gd name="T77" fmla="*/ 2147483647 h 526"/>
              <a:gd name="T78" fmla="*/ 2147483647 w 589"/>
              <a:gd name="T79" fmla="*/ 2147483647 h 526"/>
              <a:gd name="T80" fmla="*/ 2147483647 w 589"/>
              <a:gd name="T81" fmla="*/ 2147483647 h 526"/>
              <a:gd name="T82" fmla="*/ 2147483647 w 589"/>
              <a:gd name="T83" fmla="*/ 2147483647 h 526"/>
              <a:gd name="T84" fmla="*/ 2147483647 w 589"/>
              <a:gd name="T85" fmla="*/ 2147483647 h 526"/>
              <a:gd name="T86" fmla="*/ 2147483647 w 589"/>
              <a:gd name="T87" fmla="*/ 2147483647 h 526"/>
              <a:gd name="T88" fmla="*/ 2147483647 w 589"/>
              <a:gd name="T89" fmla="*/ 2147483647 h 526"/>
              <a:gd name="T90" fmla="*/ 2147483647 w 589"/>
              <a:gd name="T91" fmla="*/ 2147483647 h 526"/>
              <a:gd name="T92" fmla="*/ 2147483647 w 589"/>
              <a:gd name="T93" fmla="*/ 2147483647 h 526"/>
              <a:gd name="T94" fmla="*/ 2147483647 w 589"/>
              <a:gd name="T95" fmla="*/ 2147483647 h 526"/>
              <a:gd name="T96" fmla="*/ 2147483647 w 589"/>
              <a:gd name="T97" fmla="*/ 2147483647 h 526"/>
              <a:gd name="T98" fmla="*/ 2147483647 w 589"/>
              <a:gd name="T99" fmla="*/ 2147483647 h 526"/>
              <a:gd name="T100" fmla="*/ 2147483647 w 589"/>
              <a:gd name="T101" fmla="*/ 2147483647 h 526"/>
              <a:gd name="T102" fmla="*/ 2147483647 w 589"/>
              <a:gd name="T103" fmla="*/ 2147483647 h 526"/>
              <a:gd name="T104" fmla="*/ 2147483647 w 589"/>
              <a:gd name="T105" fmla="*/ 2147483647 h 526"/>
              <a:gd name="T106" fmla="*/ 2147483647 w 589"/>
              <a:gd name="T107" fmla="*/ 2147483647 h 526"/>
              <a:gd name="T108" fmla="*/ 2147483647 w 589"/>
              <a:gd name="T109" fmla="*/ 2147483647 h 526"/>
              <a:gd name="T110" fmla="*/ 2147483647 w 589"/>
              <a:gd name="T111" fmla="*/ 2147483647 h 526"/>
              <a:gd name="T112" fmla="*/ 2147483647 w 589"/>
              <a:gd name="T113" fmla="*/ 2147483647 h 526"/>
              <a:gd name="T114" fmla="*/ 2147483647 w 589"/>
              <a:gd name="T115" fmla="*/ 2147483647 h 526"/>
              <a:gd name="T116" fmla="*/ 2147483647 w 589"/>
              <a:gd name="T117" fmla="*/ 2147483647 h 526"/>
              <a:gd name="T118" fmla="*/ 2147483647 w 589"/>
              <a:gd name="T119" fmla="*/ 2147483647 h 526"/>
              <a:gd name="T120" fmla="*/ 2147483647 w 589"/>
              <a:gd name="T121" fmla="*/ 2147483647 h 526"/>
              <a:gd name="T122" fmla="*/ 2147483647 w 589"/>
              <a:gd name="T123" fmla="*/ 0 h 526"/>
              <a:gd name="T124" fmla="*/ 0 w 589"/>
              <a:gd name="T125" fmla="*/ 0 h 5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89"/>
              <a:gd name="T190" fmla="*/ 0 h 526"/>
              <a:gd name="T191" fmla="*/ 589 w 589"/>
              <a:gd name="T192" fmla="*/ 526 h 52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89" h="526">
                <a:moveTo>
                  <a:pt x="0" y="0"/>
                </a:moveTo>
                <a:lnTo>
                  <a:pt x="0" y="26"/>
                </a:lnTo>
                <a:lnTo>
                  <a:pt x="2" y="54"/>
                </a:lnTo>
                <a:lnTo>
                  <a:pt x="6" y="79"/>
                </a:lnTo>
                <a:lnTo>
                  <a:pt x="12" y="106"/>
                </a:lnTo>
                <a:lnTo>
                  <a:pt x="18" y="131"/>
                </a:lnTo>
                <a:lnTo>
                  <a:pt x="26" y="157"/>
                </a:lnTo>
                <a:lnTo>
                  <a:pt x="35" y="181"/>
                </a:lnTo>
                <a:lnTo>
                  <a:pt x="47" y="204"/>
                </a:lnTo>
                <a:lnTo>
                  <a:pt x="59" y="228"/>
                </a:lnTo>
                <a:lnTo>
                  <a:pt x="72" y="250"/>
                </a:lnTo>
                <a:lnTo>
                  <a:pt x="86" y="272"/>
                </a:lnTo>
                <a:lnTo>
                  <a:pt x="100" y="293"/>
                </a:lnTo>
                <a:lnTo>
                  <a:pt x="116" y="315"/>
                </a:lnTo>
                <a:lnTo>
                  <a:pt x="135" y="334"/>
                </a:lnTo>
                <a:lnTo>
                  <a:pt x="172" y="372"/>
                </a:lnTo>
                <a:lnTo>
                  <a:pt x="192" y="389"/>
                </a:lnTo>
                <a:lnTo>
                  <a:pt x="213" y="406"/>
                </a:lnTo>
                <a:lnTo>
                  <a:pt x="237" y="421"/>
                </a:lnTo>
                <a:lnTo>
                  <a:pt x="259" y="436"/>
                </a:lnTo>
                <a:lnTo>
                  <a:pt x="284" y="450"/>
                </a:lnTo>
                <a:lnTo>
                  <a:pt x="307" y="462"/>
                </a:lnTo>
                <a:lnTo>
                  <a:pt x="360" y="485"/>
                </a:lnTo>
                <a:lnTo>
                  <a:pt x="386" y="494"/>
                </a:lnTo>
                <a:lnTo>
                  <a:pt x="413" y="503"/>
                </a:lnTo>
                <a:lnTo>
                  <a:pt x="442" y="510"/>
                </a:lnTo>
                <a:lnTo>
                  <a:pt x="470" y="515"/>
                </a:lnTo>
                <a:lnTo>
                  <a:pt x="498" y="519"/>
                </a:lnTo>
                <a:lnTo>
                  <a:pt x="528" y="523"/>
                </a:lnTo>
                <a:lnTo>
                  <a:pt x="558" y="525"/>
                </a:lnTo>
                <a:lnTo>
                  <a:pt x="589" y="526"/>
                </a:lnTo>
                <a:lnTo>
                  <a:pt x="589" y="513"/>
                </a:lnTo>
                <a:lnTo>
                  <a:pt x="558" y="512"/>
                </a:lnTo>
                <a:lnTo>
                  <a:pt x="530" y="510"/>
                </a:lnTo>
                <a:lnTo>
                  <a:pt x="501" y="506"/>
                </a:lnTo>
                <a:lnTo>
                  <a:pt x="473" y="502"/>
                </a:lnTo>
                <a:lnTo>
                  <a:pt x="444" y="496"/>
                </a:lnTo>
                <a:lnTo>
                  <a:pt x="417" y="490"/>
                </a:lnTo>
                <a:lnTo>
                  <a:pt x="390" y="481"/>
                </a:lnTo>
                <a:lnTo>
                  <a:pt x="365" y="472"/>
                </a:lnTo>
                <a:lnTo>
                  <a:pt x="314" y="451"/>
                </a:lnTo>
                <a:lnTo>
                  <a:pt x="291" y="439"/>
                </a:lnTo>
                <a:lnTo>
                  <a:pt x="266" y="425"/>
                </a:lnTo>
                <a:lnTo>
                  <a:pt x="244" y="410"/>
                </a:lnTo>
                <a:lnTo>
                  <a:pt x="223" y="395"/>
                </a:lnTo>
                <a:lnTo>
                  <a:pt x="202" y="378"/>
                </a:lnTo>
                <a:lnTo>
                  <a:pt x="182" y="363"/>
                </a:lnTo>
                <a:lnTo>
                  <a:pt x="144" y="325"/>
                </a:lnTo>
                <a:lnTo>
                  <a:pt x="128" y="307"/>
                </a:lnTo>
                <a:lnTo>
                  <a:pt x="111" y="287"/>
                </a:lnTo>
                <a:lnTo>
                  <a:pt x="97" y="266"/>
                </a:lnTo>
                <a:lnTo>
                  <a:pt x="83" y="244"/>
                </a:lnTo>
                <a:lnTo>
                  <a:pt x="70" y="222"/>
                </a:lnTo>
                <a:lnTo>
                  <a:pt x="59" y="200"/>
                </a:lnTo>
                <a:lnTo>
                  <a:pt x="49" y="176"/>
                </a:lnTo>
                <a:lnTo>
                  <a:pt x="40" y="152"/>
                </a:lnTo>
                <a:lnTo>
                  <a:pt x="32" y="127"/>
                </a:lnTo>
                <a:lnTo>
                  <a:pt x="26" y="104"/>
                </a:lnTo>
                <a:lnTo>
                  <a:pt x="20" y="77"/>
                </a:lnTo>
                <a:lnTo>
                  <a:pt x="16" y="52"/>
                </a:lnTo>
                <a:lnTo>
                  <a:pt x="14" y="26"/>
                </a:lnTo>
                <a:lnTo>
                  <a:pt x="1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84" name="Freeform 65"/>
          <p:cNvSpPr>
            <a:spLocks/>
          </p:cNvSpPr>
          <p:nvPr/>
        </p:nvSpPr>
        <p:spPr bwMode="auto">
          <a:xfrm>
            <a:off x="3816350" y="3579813"/>
            <a:ext cx="96838" cy="87312"/>
          </a:xfrm>
          <a:custGeom>
            <a:avLst/>
            <a:gdLst>
              <a:gd name="T0" fmla="*/ 2147483647 w 61"/>
              <a:gd name="T1" fmla="*/ 0 h 55"/>
              <a:gd name="T2" fmla="*/ 2147483647 w 61"/>
              <a:gd name="T3" fmla="*/ 2147483647 h 55"/>
              <a:gd name="T4" fmla="*/ 0 w 61"/>
              <a:gd name="T5" fmla="*/ 2147483647 h 55"/>
              <a:gd name="T6" fmla="*/ 2147483647 w 61"/>
              <a:gd name="T7" fmla="*/ 2147483647 h 55"/>
              <a:gd name="T8" fmla="*/ 2147483647 w 61"/>
              <a:gd name="T9" fmla="*/ 0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"/>
              <a:gd name="T16" fmla="*/ 0 h 55"/>
              <a:gd name="T17" fmla="*/ 61 w 61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" h="55">
                <a:moveTo>
                  <a:pt x="4" y="0"/>
                </a:moveTo>
                <a:lnTo>
                  <a:pt x="61" y="30"/>
                </a:lnTo>
                <a:lnTo>
                  <a:pt x="0" y="55"/>
                </a:lnTo>
                <a:lnTo>
                  <a:pt x="31" y="28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85" name="Freeform 66"/>
          <p:cNvSpPr>
            <a:spLocks/>
          </p:cNvSpPr>
          <p:nvPr/>
        </p:nvSpPr>
        <p:spPr bwMode="auto">
          <a:xfrm>
            <a:off x="3759200" y="3538538"/>
            <a:ext cx="177800" cy="161925"/>
          </a:xfrm>
          <a:custGeom>
            <a:avLst/>
            <a:gdLst>
              <a:gd name="T0" fmla="*/ 2147483647 w 112"/>
              <a:gd name="T1" fmla="*/ 2147483647 h 102"/>
              <a:gd name="T2" fmla="*/ 2147483647 w 112"/>
              <a:gd name="T3" fmla="*/ 2147483647 h 102"/>
              <a:gd name="T4" fmla="*/ 2147483647 w 112"/>
              <a:gd name="T5" fmla="*/ 2147483647 h 102"/>
              <a:gd name="T6" fmla="*/ 2147483647 w 112"/>
              <a:gd name="T7" fmla="*/ 2147483647 h 102"/>
              <a:gd name="T8" fmla="*/ 2147483647 w 112"/>
              <a:gd name="T9" fmla="*/ 2147483647 h 102"/>
              <a:gd name="T10" fmla="*/ 2147483647 w 112"/>
              <a:gd name="T11" fmla="*/ 2147483647 h 102"/>
              <a:gd name="T12" fmla="*/ 2147483647 w 112"/>
              <a:gd name="T13" fmla="*/ 2147483647 h 102"/>
              <a:gd name="T14" fmla="*/ 2147483647 w 112"/>
              <a:gd name="T15" fmla="*/ 2147483647 h 102"/>
              <a:gd name="T16" fmla="*/ 2147483647 w 112"/>
              <a:gd name="T17" fmla="*/ 0 h 102"/>
              <a:gd name="T18" fmla="*/ 2147483647 w 112"/>
              <a:gd name="T19" fmla="*/ 2147483647 h 102"/>
              <a:gd name="T20" fmla="*/ 2147483647 w 112"/>
              <a:gd name="T21" fmla="*/ 2147483647 h 102"/>
              <a:gd name="T22" fmla="*/ 0 w 112"/>
              <a:gd name="T23" fmla="*/ 2147483647 h 102"/>
              <a:gd name="T24" fmla="*/ 2147483647 w 112"/>
              <a:gd name="T25" fmla="*/ 2147483647 h 102"/>
              <a:gd name="T26" fmla="*/ 2147483647 w 112"/>
              <a:gd name="T27" fmla="*/ 0 h 102"/>
              <a:gd name="T28" fmla="*/ 2147483647 w 112"/>
              <a:gd name="T29" fmla="*/ 2147483647 h 10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2"/>
              <a:gd name="T46" fmla="*/ 0 h 102"/>
              <a:gd name="T47" fmla="*/ 112 w 112"/>
              <a:gd name="T48" fmla="*/ 102 h 10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2" h="102">
                <a:moveTo>
                  <a:pt x="45" y="21"/>
                </a:moveTo>
                <a:lnTo>
                  <a:pt x="37" y="31"/>
                </a:lnTo>
                <a:lnTo>
                  <a:pt x="93" y="62"/>
                </a:lnTo>
                <a:lnTo>
                  <a:pt x="94" y="50"/>
                </a:lnTo>
                <a:lnTo>
                  <a:pt x="33" y="74"/>
                </a:lnTo>
                <a:lnTo>
                  <a:pt x="40" y="85"/>
                </a:lnTo>
                <a:lnTo>
                  <a:pt x="77" y="54"/>
                </a:lnTo>
                <a:lnTo>
                  <a:pt x="45" y="21"/>
                </a:lnTo>
                <a:lnTo>
                  <a:pt x="6" y="0"/>
                </a:lnTo>
                <a:lnTo>
                  <a:pt x="63" y="59"/>
                </a:lnTo>
                <a:lnTo>
                  <a:pt x="63" y="50"/>
                </a:lnTo>
                <a:lnTo>
                  <a:pt x="0" y="102"/>
                </a:lnTo>
                <a:lnTo>
                  <a:pt x="112" y="58"/>
                </a:lnTo>
                <a:lnTo>
                  <a:pt x="6" y="0"/>
                </a:lnTo>
                <a:lnTo>
                  <a:pt x="45" y="2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86" name="Freeform 67"/>
          <p:cNvSpPr>
            <a:spLocks/>
          </p:cNvSpPr>
          <p:nvPr/>
        </p:nvSpPr>
        <p:spPr bwMode="auto">
          <a:xfrm>
            <a:off x="6521450" y="1641475"/>
            <a:ext cx="885825" cy="889000"/>
          </a:xfrm>
          <a:custGeom>
            <a:avLst/>
            <a:gdLst>
              <a:gd name="T0" fmla="*/ 2147483647 w 558"/>
              <a:gd name="T1" fmla="*/ 2147483647 h 560"/>
              <a:gd name="T2" fmla="*/ 2147483647 w 558"/>
              <a:gd name="T3" fmla="*/ 2147483647 h 560"/>
              <a:gd name="T4" fmla="*/ 2147483647 w 558"/>
              <a:gd name="T5" fmla="*/ 2147483647 h 560"/>
              <a:gd name="T6" fmla="*/ 2147483647 w 558"/>
              <a:gd name="T7" fmla="*/ 2147483647 h 560"/>
              <a:gd name="T8" fmla="*/ 2147483647 w 558"/>
              <a:gd name="T9" fmla="*/ 2147483647 h 560"/>
              <a:gd name="T10" fmla="*/ 2147483647 w 558"/>
              <a:gd name="T11" fmla="*/ 2147483647 h 560"/>
              <a:gd name="T12" fmla="*/ 2147483647 w 558"/>
              <a:gd name="T13" fmla="*/ 2147483647 h 560"/>
              <a:gd name="T14" fmla="*/ 2147483647 w 558"/>
              <a:gd name="T15" fmla="*/ 2147483647 h 560"/>
              <a:gd name="T16" fmla="*/ 2147483647 w 558"/>
              <a:gd name="T17" fmla="*/ 2147483647 h 560"/>
              <a:gd name="T18" fmla="*/ 2147483647 w 558"/>
              <a:gd name="T19" fmla="*/ 2147483647 h 560"/>
              <a:gd name="T20" fmla="*/ 2147483647 w 558"/>
              <a:gd name="T21" fmla="*/ 2147483647 h 560"/>
              <a:gd name="T22" fmla="*/ 2147483647 w 558"/>
              <a:gd name="T23" fmla="*/ 2147483647 h 560"/>
              <a:gd name="T24" fmla="*/ 2147483647 w 558"/>
              <a:gd name="T25" fmla="*/ 2147483647 h 560"/>
              <a:gd name="T26" fmla="*/ 2147483647 w 558"/>
              <a:gd name="T27" fmla="*/ 2147483647 h 560"/>
              <a:gd name="T28" fmla="*/ 2147483647 w 558"/>
              <a:gd name="T29" fmla="*/ 2147483647 h 560"/>
              <a:gd name="T30" fmla="*/ 2147483647 w 558"/>
              <a:gd name="T31" fmla="*/ 2147483647 h 560"/>
              <a:gd name="T32" fmla="*/ 2147483647 w 558"/>
              <a:gd name="T33" fmla="*/ 2147483647 h 560"/>
              <a:gd name="T34" fmla="*/ 2147483647 w 558"/>
              <a:gd name="T35" fmla="*/ 2147483647 h 560"/>
              <a:gd name="T36" fmla="*/ 2147483647 w 558"/>
              <a:gd name="T37" fmla="*/ 2147483647 h 560"/>
              <a:gd name="T38" fmla="*/ 2147483647 w 558"/>
              <a:gd name="T39" fmla="*/ 2147483647 h 560"/>
              <a:gd name="T40" fmla="*/ 2147483647 w 558"/>
              <a:gd name="T41" fmla="*/ 2147483647 h 560"/>
              <a:gd name="T42" fmla="*/ 2147483647 w 558"/>
              <a:gd name="T43" fmla="*/ 2147483647 h 560"/>
              <a:gd name="T44" fmla="*/ 2147483647 w 558"/>
              <a:gd name="T45" fmla="*/ 2147483647 h 560"/>
              <a:gd name="T46" fmla="*/ 2147483647 w 558"/>
              <a:gd name="T47" fmla="*/ 2147483647 h 560"/>
              <a:gd name="T48" fmla="*/ 2147483647 w 558"/>
              <a:gd name="T49" fmla="*/ 2147483647 h 560"/>
              <a:gd name="T50" fmla="*/ 2147483647 w 558"/>
              <a:gd name="T51" fmla="*/ 2147483647 h 560"/>
              <a:gd name="T52" fmla="*/ 2147483647 w 558"/>
              <a:gd name="T53" fmla="*/ 2147483647 h 560"/>
              <a:gd name="T54" fmla="*/ 2147483647 w 558"/>
              <a:gd name="T55" fmla="*/ 2147483647 h 560"/>
              <a:gd name="T56" fmla="*/ 2147483647 w 558"/>
              <a:gd name="T57" fmla="*/ 2147483647 h 560"/>
              <a:gd name="T58" fmla="*/ 2147483647 w 558"/>
              <a:gd name="T59" fmla="*/ 2147483647 h 560"/>
              <a:gd name="T60" fmla="*/ 2147483647 w 558"/>
              <a:gd name="T61" fmla="*/ 2147483647 h 560"/>
              <a:gd name="T62" fmla="*/ 2147483647 w 558"/>
              <a:gd name="T63" fmla="*/ 2147483647 h 560"/>
              <a:gd name="T64" fmla="*/ 0 w 558"/>
              <a:gd name="T65" fmla="*/ 0 h 56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58"/>
              <a:gd name="T100" fmla="*/ 0 h 560"/>
              <a:gd name="T101" fmla="*/ 558 w 558"/>
              <a:gd name="T102" fmla="*/ 560 h 56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58" h="560">
                <a:moveTo>
                  <a:pt x="0" y="13"/>
                </a:moveTo>
                <a:lnTo>
                  <a:pt x="28" y="13"/>
                </a:lnTo>
                <a:lnTo>
                  <a:pt x="55" y="15"/>
                </a:lnTo>
                <a:lnTo>
                  <a:pt x="82" y="18"/>
                </a:lnTo>
                <a:lnTo>
                  <a:pt x="111" y="24"/>
                </a:lnTo>
                <a:lnTo>
                  <a:pt x="135" y="29"/>
                </a:lnTo>
                <a:lnTo>
                  <a:pt x="162" y="37"/>
                </a:lnTo>
                <a:lnTo>
                  <a:pt x="188" y="46"/>
                </a:lnTo>
                <a:lnTo>
                  <a:pt x="236" y="65"/>
                </a:lnTo>
                <a:lnTo>
                  <a:pt x="259" y="77"/>
                </a:lnTo>
                <a:lnTo>
                  <a:pt x="283" y="90"/>
                </a:lnTo>
                <a:lnTo>
                  <a:pt x="304" y="104"/>
                </a:lnTo>
                <a:lnTo>
                  <a:pt x="325" y="120"/>
                </a:lnTo>
                <a:lnTo>
                  <a:pt x="346" y="136"/>
                </a:lnTo>
                <a:lnTo>
                  <a:pt x="366" y="152"/>
                </a:lnTo>
                <a:lnTo>
                  <a:pt x="404" y="189"/>
                </a:lnTo>
                <a:lnTo>
                  <a:pt x="420" y="209"/>
                </a:lnTo>
                <a:lnTo>
                  <a:pt x="436" y="228"/>
                </a:lnTo>
                <a:lnTo>
                  <a:pt x="452" y="250"/>
                </a:lnTo>
                <a:lnTo>
                  <a:pt x="466" y="272"/>
                </a:lnTo>
                <a:lnTo>
                  <a:pt x="479" y="295"/>
                </a:lnTo>
                <a:lnTo>
                  <a:pt x="490" y="318"/>
                </a:lnTo>
                <a:lnTo>
                  <a:pt x="501" y="341"/>
                </a:lnTo>
                <a:lnTo>
                  <a:pt x="510" y="366"/>
                </a:lnTo>
                <a:lnTo>
                  <a:pt x="520" y="391"/>
                </a:lnTo>
                <a:lnTo>
                  <a:pt x="527" y="416"/>
                </a:lnTo>
                <a:lnTo>
                  <a:pt x="533" y="443"/>
                </a:lnTo>
                <a:lnTo>
                  <a:pt x="537" y="469"/>
                </a:lnTo>
                <a:lnTo>
                  <a:pt x="541" y="497"/>
                </a:lnTo>
                <a:lnTo>
                  <a:pt x="543" y="523"/>
                </a:lnTo>
                <a:lnTo>
                  <a:pt x="544" y="552"/>
                </a:lnTo>
                <a:lnTo>
                  <a:pt x="544" y="553"/>
                </a:lnTo>
                <a:lnTo>
                  <a:pt x="553" y="560"/>
                </a:lnTo>
                <a:lnTo>
                  <a:pt x="553" y="547"/>
                </a:lnTo>
                <a:lnTo>
                  <a:pt x="558" y="553"/>
                </a:lnTo>
                <a:lnTo>
                  <a:pt x="558" y="552"/>
                </a:lnTo>
                <a:lnTo>
                  <a:pt x="557" y="523"/>
                </a:lnTo>
                <a:lnTo>
                  <a:pt x="555" y="495"/>
                </a:lnTo>
                <a:lnTo>
                  <a:pt x="551" y="467"/>
                </a:lnTo>
                <a:lnTo>
                  <a:pt x="547" y="441"/>
                </a:lnTo>
                <a:lnTo>
                  <a:pt x="541" y="414"/>
                </a:lnTo>
                <a:lnTo>
                  <a:pt x="534" y="387"/>
                </a:lnTo>
                <a:lnTo>
                  <a:pt x="524" y="361"/>
                </a:lnTo>
                <a:lnTo>
                  <a:pt x="515" y="337"/>
                </a:lnTo>
                <a:lnTo>
                  <a:pt x="502" y="312"/>
                </a:lnTo>
                <a:lnTo>
                  <a:pt x="490" y="289"/>
                </a:lnTo>
                <a:lnTo>
                  <a:pt x="478" y="265"/>
                </a:lnTo>
                <a:lnTo>
                  <a:pt x="463" y="243"/>
                </a:lnTo>
                <a:lnTo>
                  <a:pt x="448" y="221"/>
                </a:lnTo>
                <a:lnTo>
                  <a:pt x="432" y="200"/>
                </a:lnTo>
                <a:lnTo>
                  <a:pt x="413" y="180"/>
                </a:lnTo>
                <a:lnTo>
                  <a:pt x="376" y="143"/>
                </a:lnTo>
                <a:lnTo>
                  <a:pt x="356" y="125"/>
                </a:lnTo>
                <a:lnTo>
                  <a:pt x="334" y="109"/>
                </a:lnTo>
                <a:lnTo>
                  <a:pt x="313" y="93"/>
                </a:lnTo>
                <a:lnTo>
                  <a:pt x="290" y="79"/>
                </a:lnTo>
                <a:lnTo>
                  <a:pt x="266" y="66"/>
                </a:lnTo>
                <a:lnTo>
                  <a:pt x="243" y="54"/>
                </a:lnTo>
                <a:lnTo>
                  <a:pt x="193" y="33"/>
                </a:lnTo>
                <a:lnTo>
                  <a:pt x="167" y="24"/>
                </a:lnTo>
                <a:lnTo>
                  <a:pt x="140" y="16"/>
                </a:lnTo>
                <a:lnTo>
                  <a:pt x="113" y="11"/>
                </a:lnTo>
                <a:lnTo>
                  <a:pt x="85" y="5"/>
                </a:lnTo>
                <a:lnTo>
                  <a:pt x="58" y="2"/>
                </a:lnTo>
                <a:lnTo>
                  <a:pt x="28" y="0"/>
                </a:lnTo>
                <a:lnTo>
                  <a:pt x="0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87" name="Freeform 68"/>
          <p:cNvSpPr>
            <a:spLocks/>
          </p:cNvSpPr>
          <p:nvPr/>
        </p:nvSpPr>
        <p:spPr bwMode="auto">
          <a:xfrm>
            <a:off x="2455863" y="3284538"/>
            <a:ext cx="90487" cy="28575"/>
          </a:xfrm>
          <a:custGeom>
            <a:avLst/>
            <a:gdLst>
              <a:gd name="T0" fmla="*/ 0 w 57"/>
              <a:gd name="T1" fmla="*/ 2147483647 h 18"/>
              <a:gd name="T2" fmla="*/ 2147483647 w 57"/>
              <a:gd name="T3" fmla="*/ 2147483647 h 18"/>
              <a:gd name="T4" fmla="*/ 2147483647 w 57"/>
              <a:gd name="T5" fmla="*/ 2147483647 h 18"/>
              <a:gd name="T6" fmla="*/ 2147483647 w 57"/>
              <a:gd name="T7" fmla="*/ 2147483647 h 18"/>
              <a:gd name="T8" fmla="*/ 2147483647 w 57"/>
              <a:gd name="T9" fmla="*/ 2147483647 h 18"/>
              <a:gd name="T10" fmla="*/ 2147483647 w 57"/>
              <a:gd name="T11" fmla="*/ 0 h 18"/>
              <a:gd name="T12" fmla="*/ 2147483647 w 57"/>
              <a:gd name="T13" fmla="*/ 2147483647 h 18"/>
              <a:gd name="T14" fmla="*/ 2147483647 w 57"/>
              <a:gd name="T15" fmla="*/ 2147483647 h 18"/>
              <a:gd name="T16" fmla="*/ 2147483647 w 57"/>
              <a:gd name="T17" fmla="*/ 2147483647 h 18"/>
              <a:gd name="T18" fmla="*/ 2147483647 w 57"/>
              <a:gd name="T19" fmla="*/ 2147483647 h 18"/>
              <a:gd name="T20" fmla="*/ 0 w 57"/>
              <a:gd name="T21" fmla="*/ 2147483647 h 18"/>
              <a:gd name="T22" fmla="*/ 0 w 57"/>
              <a:gd name="T23" fmla="*/ 2147483647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"/>
              <a:gd name="T37" fmla="*/ 0 h 18"/>
              <a:gd name="T38" fmla="*/ 57 w 57"/>
              <a:gd name="T39" fmla="*/ 18 h 1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" h="18">
                <a:moveTo>
                  <a:pt x="0" y="18"/>
                </a:moveTo>
                <a:lnTo>
                  <a:pt x="16" y="17"/>
                </a:lnTo>
                <a:lnTo>
                  <a:pt x="34" y="17"/>
                </a:lnTo>
                <a:lnTo>
                  <a:pt x="50" y="15"/>
                </a:lnTo>
                <a:lnTo>
                  <a:pt x="57" y="14"/>
                </a:lnTo>
                <a:lnTo>
                  <a:pt x="55" y="0"/>
                </a:lnTo>
                <a:lnTo>
                  <a:pt x="48" y="1"/>
                </a:lnTo>
                <a:lnTo>
                  <a:pt x="31" y="4"/>
                </a:lnTo>
                <a:lnTo>
                  <a:pt x="32" y="4"/>
                </a:lnTo>
                <a:lnTo>
                  <a:pt x="16" y="4"/>
                </a:lnTo>
                <a:lnTo>
                  <a:pt x="0" y="5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88" name="Freeform 69"/>
          <p:cNvSpPr>
            <a:spLocks/>
          </p:cNvSpPr>
          <p:nvPr/>
        </p:nvSpPr>
        <p:spPr bwMode="auto">
          <a:xfrm>
            <a:off x="2565400" y="3260725"/>
            <a:ext cx="90488" cy="41275"/>
          </a:xfrm>
          <a:custGeom>
            <a:avLst/>
            <a:gdLst>
              <a:gd name="T0" fmla="*/ 2147483647 w 57"/>
              <a:gd name="T1" fmla="*/ 2147483647 h 26"/>
              <a:gd name="T2" fmla="*/ 2147483647 w 57"/>
              <a:gd name="T3" fmla="*/ 2147483647 h 26"/>
              <a:gd name="T4" fmla="*/ 2147483647 w 57"/>
              <a:gd name="T5" fmla="*/ 2147483647 h 26"/>
              <a:gd name="T6" fmla="*/ 2147483647 w 57"/>
              <a:gd name="T7" fmla="*/ 2147483647 h 26"/>
              <a:gd name="T8" fmla="*/ 2147483647 w 57"/>
              <a:gd name="T9" fmla="*/ 2147483647 h 26"/>
              <a:gd name="T10" fmla="*/ 2147483647 w 57"/>
              <a:gd name="T11" fmla="*/ 2147483647 h 26"/>
              <a:gd name="T12" fmla="*/ 2147483647 w 57"/>
              <a:gd name="T13" fmla="*/ 0 h 26"/>
              <a:gd name="T14" fmla="*/ 2147483647 w 57"/>
              <a:gd name="T15" fmla="*/ 2147483647 h 26"/>
              <a:gd name="T16" fmla="*/ 2147483647 w 57"/>
              <a:gd name="T17" fmla="*/ 2147483647 h 26"/>
              <a:gd name="T18" fmla="*/ 2147483647 w 57"/>
              <a:gd name="T19" fmla="*/ 2147483647 h 26"/>
              <a:gd name="T20" fmla="*/ 2147483647 w 57"/>
              <a:gd name="T21" fmla="*/ 2147483647 h 26"/>
              <a:gd name="T22" fmla="*/ 0 w 57"/>
              <a:gd name="T23" fmla="*/ 2147483647 h 26"/>
              <a:gd name="T24" fmla="*/ 2147483647 w 57"/>
              <a:gd name="T25" fmla="*/ 2147483647 h 2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7"/>
              <a:gd name="T40" fmla="*/ 0 h 26"/>
              <a:gd name="T41" fmla="*/ 57 w 57"/>
              <a:gd name="T42" fmla="*/ 26 h 2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7" h="26">
                <a:moveTo>
                  <a:pt x="2" y="26"/>
                </a:moveTo>
                <a:lnTo>
                  <a:pt x="13" y="24"/>
                </a:lnTo>
                <a:lnTo>
                  <a:pt x="29" y="21"/>
                </a:lnTo>
                <a:lnTo>
                  <a:pt x="30" y="21"/>
                </a:lnTo>
                <a:lnTo>
                  <a:pt x="45" y="16"/>
                </a:lnTo>
                <a:lnTo>
                  <a:pt x="57" y="13"/>
                </a:lnTo>
                <a:lnTo>
                  <a:pt x="53" y="0"/>
                </a:lnTo>
                <a:lnTo>
                  <a:pt x="41" y="3"/>
                </a:lnTo>
                <a:lnTo>
                  <a:pt x="26" y="8"/>
                </a:lnTo>
                <a:lnTo>
                  <a:pt x="27" y="8"/>
                </a:lnTo>
                <a:lnTo>
                  <a:pt x="10" y="11"/>
                </a:lnTo>
                <a:lnTo>
                  <a:pt x="0" y="13"/>
                </a:lnTo>
                <a:lnTo>
                  <a:pt x="2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89" name="Freeform 70"/>
          <p:cNvSpPr>
            <a:spLocks/>
          </p:cNvSpPr>
          <p:nvPr/>
        </p:nvSpPr>
        <p:spPr bwMode="auto">
          <a:xfrm>
            <a:off x="2671763" y="3216275"/>
            <a:ext cx="88900" cy="57150"/>
          </a:xfrm>
          <a:custGeom>
            <a:avLst/>
            <a:gdLst>
              <a:gd name="T0" fmla="*/ 2147483647 w 56"/>
              <a:gd name="T1" fmla="*/ 2147483647 h 36"/>
              <a:gd name="T2" fmla="*/ 2147483647 w 56"/>
              <a:gd name="T3" fmla="*/ 2147483647 h 36"/>
              <a:gd name="T4" fmla="*/ 2147483647 w 56"/>
              <a:gd name="T5" fmla="*/ 2147483647 h 36"/>
              <a:gd name="T6" fmla="*/ 2147483647 w 56"/>
              <a:gd name="T7" fmla="*/ 2147483647 h 36"/>
              <a:gd name="T8" fmla="*/ 2147483647 w 56"/>
              <a:gd name="T9" fmla="*/ 2147483647 h 36"/>
              <a:gd name="T10" fmla="*/ 2147483647 w 56"/>
              <a:gd name="T11" fmla="*/ 2147483647 h 36"/>
              <a:gd name="T12" fmla="*/ 2147483647 w 56"/>
              <a:gd name="T13" fmla="*/ 2147483647 h 36"/>
              <a:gd name="T14" fmla="*/ 2147483647 w 56"/>
              <a:gd name="T15" fmla="*/ 2147483647 h 36"/>
              <a:gd name="T16" fmla="*/ 2147483647 w 56"/>
              <a:gd name="T17" fmla="*/ 0 h 36"/>
              <a:gd name="T18" fmla="*/ 2147483647 w 56"/>
              <a:gd name="T19" fmla="*/ 2147483647 h 36"/>
              <a:gd name="T20" fmla="*/ 2147483647 w 56"/>
              <a:gd name="T21" fmla="*/ 2147483647 h 36"/>
              <a:gd name="T22" fmla="*/ 2147483647 w 56"/>
              <a:gd name="T23" fmla="*/ 2147483647 h 36"/>
              <a:gd name="T24" fmla="*/ 2147483647 w 56"/>
              <a:gd name="T25" fmla="*/ 2147483647 h 36"/>
              <a:gd name="T26" fmla="*/ 2147483647 w 56"/>
              <a:gd name="T27" fmla="*/ 2147483647 h 36"/>
              <a:gd name="T28" fmla="*/ 2147483647 w 56"/>
              <a:gd name="T29" fmla="*/ 2147483647 h 36"/>
              <a:gd name="T30" fmla="*/ 2147483647 w 56"/>
              <a:gd name="T31" fmla="*/ 2147483647 h 36"/>
              <a:gd name="T32" fmla="*/ 0 w 56"/>
              <a:gd name="T33" fmla="*/ 2147483647 h 36"/>
              <a:gd name="T34" fmla="*/ 2147483647 w 56"/>
              <a:gd name="T35" fmla="*/ 2147483647 h 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6"/>
              <a:gd name="T55" fmla="*/ 0 h 36"/>
              <a:gd name="T56" fmla="*/ 56 w 56"/>
              <a:gd name="T57" fmla="*/ 36 h 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6" h="36">
                <a:moveTo>
                  <a:pt x="2" y="36"/>
                </a:moveTo>
                <a:lnTo>
                  <a:pt x="7" y="34"/>
                </a:lnTo>
                <a:lnTo>
                  <a:pt x="8" y="34"/>
                </a:lnTo>
                <a:lnTo>
                  <a:pt x="22" y="29"/>
                </a:lnTo>
                <a:lnTo>
                  <a:pt x="23" y="28"/>
                </a:lnTo>
                <a:lnTo>
                  <a:pt x="36" y="21"/>
                </a:lnTo>
                <a:lnTo>
                  <a:pt x="50" y="15"/>
                </a:lnTo>
                <a:lnTo>
                  <a:pt x="56" y="11"/>
                </a:lnTo>
                <a:lnTo>
                  <a:pt x="46" y="0"/>
                </a:lnTo>
                <a:lnTo>
                  <a:pt x="42" y="4"/>
                </a:lnTo>
                <a:lnTo>
                  <a:pt x="43" y="4"/>
                </a:lnTo>
                <a:lnTo>
                  <a:pt x="29" y="10"/>
                </a:lnTo>
                <a:lnTo>
                  <a:pt x="16" y="17"/>
                </a:lnTo>
                <a:lnTo>
                  <a:pt x="17" y="16"/>
                </a:lnTo>
                <a:lnTo>
                  <a:pt x="3" y="21"/>
                </a:lnTo>
                <a:lnTo>
                  <a:pt x="4" y="21"/>
                </a:lnTo>
                <a:lnTo>
                  <a:pt x="0" y="22"/>
                </a:lnTo>
                <a:lnTo>
                  <a:pt x="2" y="3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90" name="Freeform 71"/>
          <p:cNvSpPr>
            <a:spLocks/>
          </p:cNvSpPr>
          <p:nvPr/>
        </p:nvSpPr>
        <p:spPr bwMode="auto">
          <a:xfrm>
            <a:off x="2765425" y="3155950"/>
            <a:ext cx="82550" cy="68263"/>
          </a:xfrm>
          <a:custGeom>
            <a:avLst/>
            <a:gdLst>
              <a:gd name="T0" fmla="*/ 2147483647 w 52"/>
              <a:gd name="T1" fmla="*/ 2147483647 h 43"/>
              <a:gd name="T2" fmla="*/ 2147483647 w 52"/>
              <a:gd name="T3" fmla="*/ 2147483647 h 43"/>
              <a:gd name="T4" fmla="*/ 2147483647 w 52"/>
              <a:gd name="T5" fmla="*/ 2147483647 h 43"/>
              <a:gd name="T6" fmla="*/ 2147483647 w 52"/>
              <a:gd name="T7" fmla="*/ 2147483647 h 43"/>
              <a:gd name="T8" fmla="*/ 2147483647 w 52"/>
              <a:gd name="T9" fmla="*/ 2147483647 h 43"/>
              <a:gd name="T10" fmla="*/ 2147483647 w 52"/>
              <a:gd name="T11" fmla="*/ 2147483647 h 43"/>
              <a:gd name="T12" fmla="*/ 2147483647 w 52"/>
              <a:gd name="T13" fmla="*/ 2147483647 h 43"/>
              <a:gd name="T14" fmla="*/ 2147483647 w 52"/>
              <a:gd name="T15" fmla="*/ 0 h 43"/>
              <a:gd name="T16" fmla="*/ 2147483647 w 52"/>
              <a:gd name="T17" fmla="*/ 2147483647 h 43"/>
              <a:gd name="T18" fmla="*/ 2147483647 w 52"/>
              <a:gd name="T19" fmla="*/ 2147483647 h 43"/>
              <a:gd name="T20" fmla="*/ 2147483647 w 52"/>
              <a:gd name="T21" fmla="*/ 2147483647 h 43"/>
              <a:gd name="T22" fmla="*/ 2147483647 w 52"/>
              <a:gd name="T23" fmla="*/ 2147483647 h 43"/>
              <a:gd name="T24" fmla="*/ 2147483647 w 52"/>
              <a:gd name="T25" fmla="*/ 2147483647 h 43"/>
              <a:gd name="T26" fmla="*/ 0 w 52"/>
              <a:gd name="T27" fmla="*/ 2147483647 h 43"/>
              <a:gd name="T28" fmla="*/ 2147483647 w 52"/>
              <a:gd name="T29" fmla="*/ 2147483647 h 4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2"/>
              <a:gd name="T46" fmla="*/ 0 h 43"/>
              <a:gd name="T47" fmla="*/ 52 w 52"/>
              <a:gd name="T48" fmla="*/ 43 h 4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2" h="43">
                <a:moveTo>
                  <a:pt x="7" y="43"/>
                </a:moveTo>
                <a:lnTo>
                  <a:pt x="16" y="37"/>
                </a:lnTo>
                <a:lnTo>
                  <a:pt x="17" y="37"/>
                </a:lnTo>
                <a:lnTo>
                  <a:pt x="40" y="20"/>
                </a:lnTo>
                <a:lnTo>
                  <a:pt x="40" y="18"/>
                </a:lnTo>
                <a:lnTo>
                  <a:pt x="51" y="10"/>
                </a:lnTo>
                <a:lnTo>
                  <a:pt x="52" y="8"/>
                </a:lnTo>
                <a:lnTo>
                  <a:pt x="43" y="0"/>
                </a:lnTo>
                <a:lnTo>
                  <a:pt x="41" y="1"/>
                </a:lnTo>
                <a:lnTo>
                  <a:pt x="31" y="10"/>
                </a:lnTo>
                <a:lnTo>
                  <a:pt x="31" y="8"/>
                </a:lnTo>
                <a:lnTo>
                  <a:pt x="7" y="26"/>
                </a:lnTo>
                <a:lnTo>
                  <a:pt x="9" y="26"/>
                </a:lnTo>
                <a:lnTo>
                  <a:pt x="0" y="32"/>
                </a:lnTo>
                <a:lnTo>
                  <a:pt x="7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91" name="Freeform 72"/>
          <p:cNvSpPr>
            <a:spLocks/>
          </p:cNvSpPr>
          <p:nvPr/>
        </p:nvSpPr>
        <p:spPr bwMode="auto">
          <a:xfrm>
            <a:off x="2847975" y="3074988"/>
            <a:ext cx="73025" cy="79375"/>
          </a:xfrm>
          <a:custGeom>
            <a:avLst/>
            <a:gdLst>
              <a:gd name="T0" fmla="*/ 2147483647 w 46"/>
              <a:gd name="T1" fmla="*/ 2147483647 h 50"/>
              <a:gd name="T2" fmla="*/ 2147483647 w 46"/>
              <a:gd name="T3" fmla="*/ 2147483647 h 50"/>
              <a:gd name="T4" fmla="*/ 2147483647 w 46"/>
              <a:gd name="T5" fmla="*/ 2147483647 h 50"/>
              <a:gd name="T6" fmla="*/ 2147483647 w 46"/>
              <a:gd name="T7" fmla="*/ 2147483647 h 50"/>
              <a:gd name="T8" fmla="*/ 2147483647 w 46"/>
              <a:gd name="T9" fmla="*/ 2147483647 h 50"/>
              <a:gd name="T10" fmla="*/ 2147483647 w 46"/>
              <a:gd name="T11" fmla="*/ 0 h 50"/>
              <a:gd name="T12" fmla="*/ 2147483647 w 46"/>
              <a:gd name="T13" fmla="*/ 2147483647 h 50"/>
              <a:gd name="T14" fmla="*/ 2147483647 w 46"/>
              <a:gd name="T15" fmla="*/ 2147483647 h 50"/>
              <a:gd name="T16" fmla="*/ 2147483647 w 46"/>
              <a:gd name="T17" fmla="*/ 2147483647 h 50"/>
              <a:gd name="T18" fmla="*/ 0 w 46"/>
              <a:gd name="T19" fmla="*/ 2147483647 h 50"/>
              <a:gd name="T20" fmla="*/ 2147483647 w 46"/>
              <a:gd name="T21" fmla="*/ 2147483647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6"/>
              <a:gd name="T34" fmla="*/ 0 h 50"/>
              <a:gd name="T35" fmla="*/ 46 w 46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6" h="50">
                <a:moveTo>
                  <a:pt x="12" y="50"/>
                </a:moveTo>
                <a:lnTo>
                  <a:pt x="20" y="41"/>
                </a:lnTo>
                <a:lnTo>
                  <a:pt x="29" y="30"/>
                </a:lnTo>
                <a:lnTo>
                  <a:pt x="29" y="29"/>
                </a:lnTo>
                <a:lnTo>
                  <a:pt x="46" y="7"/>
                </a:lnTo>
                <a:lnTo>
                  <a:pt x="34" y="0"/>
                </a:lnTo>
                <a:lnTo>
                  <a:pt x="18" y="22"/>
                </a:lnTo>
                <a:lnTo>
                  <a:pt x="18" y="21"/>
                </a:lnTo>
                <a:lnTo>
                  <a:pt x="8" y="32"/>
                </a:lnTo>
                <a:lnTo>
                  <a:pt x="0" y="41"/>
                </a:lnTo>
                <a:lnTo>
                  <a:pt x="12" y="5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92" name="Freeform 73"/>
          <p:cNvSpPr>
            <a:spLocks/>
          </p:cNvSpPr>
          <p:nvPr/>
        </p:nvSpPr>
        <p:spPr bwMode="auto">
          <a:xfrm>
            <a:off x="2913063" y="2984500"/>
            <a:ext cx="53975" cy="84138"/>
          </a:xfrm>
          <a:custGeom>
            <a:avLst/>
            <a:gdLst>
              <a:gd name="T0" fmla="*/ 2147483647 w 34"/>
              <a:gd name="T1" fmla="*/ 2147483647 h 53"/>
              <a:gd name="T2" fmla="*/ 2147483647 w 34"/>
              <a:gd name="T3" fmla="*/ 2147483647 h 53"/>
              <a:gd name="T4" fmla="*/ 2147483647 w 34"/>
              <a:gd name="T5" fmla="*/ 2147483647 h 53"/>
              <a:gd name="T6" fmla="*/ 2147483647 w 34"/>
              <a:gd name="T7" fmla="*/ 2147483647 h 53"/>
              <a:gd name="T8" fmla="*/ 2147483647 w 34"/>
              <a:gd name="T9" fmla="*/ 2147483647 h 53"/>
              <a:gd name="T10" fmla="*/ 2147483647 w 34"/>
              <a:gd name="T11" fmla="*/ 2147483647 h 53"/>
              <a:gd name="T12" fmla="*/ 2147483647 w 34"/>
              <a:gd name="T13" fmla="*/ 2147483647 h 53"/>
              <a:gd name="T14" fmla="*/ 2147483647 w 34"/>
              <a:gd name="T15" fmla="*/ 0 h 53"/>
              <a:gd name="T16" fmla="*/ 2147483647 w 34"/>
              <a:gd name="T17" fmla="*/ 2147483647 h 53"/>
              <a:gd name="T18" fmla="*/ 2147483647 w 34"/>
              <a:gd name="T19" fmla="*/ 2147483647 h 53"/>
              <a:gd name="T20" fmla="*/ 2147483647 w 34"/>
              <a:gd name="T21" fmla="*/ 2147483647 h 53"/>
              <a:gd name="T22" fmla="*/ 2147483647 w 34"/>
              <a:gd name="T23" fmla="*/ 2147483647 h 53"/>
              <a:gd name="T24" fmla="*/ 2147483647 w 34"/>
              <a:gd name="T25" fmla="*/ 2147483647 h 53"/>
              <a:gd name="T26" fmla="*/ 0 w 34"/>
              <a:gd name="T27" fmla="*/ 2147483647 h 53"/>
              <a:gd name="T28" fmla="*/ 2147483647 w 34"/>
              <a:gd name="T29" fmla="*/ 2147483647 h 5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"/>
              <a:gd name="T46" fmla="*/ 0 h 53"/>
              <a:gd name="T47" fmla="*/ 34 w 34"/>
              <a:gd name="T48" fmla="*/ 53 h 5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" h="53">
                <a:moveTo>
                  <a:pt x="12" y="53"/>
                </a:moveTo>
                <a:lnTo>
                  <a:pt x="19" y="40"/>
                </a:lnTo>
                <a:lnTo>
                  <a:pt x="19" y="39"/>
                </a:lnTo>
                <a:lnTo>
                  <a:pt x="25" y="27"/>
                </a:lnTo>
                <a:lnTo>
                  <a:pt x="26" y="27"/>
                </a:lnTo>
                <a:lnTo>
                  <a:pt x="30" y="15"/>
                </a:lnTo>
                <a:lnTo>
                  <a:pt x="34" y="4"/>
                </a:lnTo>
                <a:lnTo>
                  <a:pt x="20" y="0"/>
                </a:lnTo>
                <a:lnTo>
                  <a:pt x="16" y="11"/>
                </a:lnTo>
                <a:lnTo>
                  <a:pt x="12" y="23"/>
                </a:lnTo>
                <a:lnTo>
                  <a:pt x="13" y="23"/>
                </a:lnTo>
                <a:lnTo>
                  <a:pt x="7" y="35"/>
                </a:lnTo>
                <a:lnTo>
                  <a:pt x="7" y="34"/>
                </a:lnTo>
                <a:lnTo>
                  <a:pt x="0" y="46"/>
                </a:lnTo>
                <a:lnTo>
                  <a:pt x="12" y="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93" name="Freeform 74"/>
          <p:cNvSpPr>
            <a:spLocks/>
          </p:cNvSpPr>
          <p:nvPr/>
        </p:nvSpPr>
        <p:spPr bwMode="auto">
          <a:xfrm>
            <a:off x="2952750" y="2879725"/>
            <a:ext cx="33338" cy="87313"/>
          </a:xfrm>
          <a:custGeom>
            <a:avLst/>
            <a:gdLst>
              <a:gd name="T0" fmla="*/ 2147483647 w 21"/>
              <a:gd name="T1" fmla="*/ 2147483647 h 55"/>
              <a:gd name="T2" fmla="*/ 2147483647 w 21"/>
              <a:gd name="T3" fmla="*/ 2147483647 h 55"/>
              <a:gd name="T4" fmla="*/ 2147483647 w 21"/>
              <a:gd name="T5" fmla="*/ 2147483647 h 55"/>
              <a:gd name="T6" fmla="*/ 2147483647 w 21"/>
              <a:gd name="T7" fmla="*/ 2147483647 h 55"/>
              <a:gd name="T8" fmla="*/ 2147483647 w 21"/>
              <a:gd name="T9" fmla="*/ 2147483647 h 55"/>
              <a:gd name="T10" fmla="*/ 2147483647 w 21"/>
              <a:gd name="T11" fmla="*/ 2147483647 h 55"/>
              <a:gd name="T12" fmla="*/ 2147483647 w 21"/>
              <a:gd name="T13" fmla="*/ 2147483647 h 55"/>
              <a:gd name="T14" fmla="*/ 2147483647 w 21"/>
              <a:gd name="T15" fmla="*/ 2147483647 h 55"/>
              <a:gd name="T16" fmla="*/ 2147483647 w 21"/>
              <a:gd name="T17" fmla="*/ 2147483647 h 55"/>
              <a:gd name="T18" fmla="*/ 2147483647 w 21"/>
              <a:gd name="T19" fmla="*/ 0 h 55"/>
              <a:gd name="T20" fmla="*/ 2147483647 w 21"/>
              <a:gd name="T21" fmla="*/ 2147483647 h 55"/>
              <a:gd name="T22" fmla="*/ 2147483647 w 21"/>
              <a:gd name="T23" fmla="*/ 2147483647 h 55"/>
              <a:gd name="T24" fmla="*/ 2147483647 w 21"/>
              <a:gd name="T25" fmla="*/ 2147483647 h 55"/>
              <a:gd name="T26" fmla="*/ 2147483647 w 21"/>
              <a:gd name="T27" fmla="*/ 2147483647 h 55"/>
              <a:gd name="T28" fmla="*/ 2147483647 w 21"/>
              <a:gd name="T29" fmla="*/ 2147483647 h 55"/>
              <a:gd name="T30" fmla="*/ 0 w 21"/>
              <a:gd name="T31" fmla="*/ 2147483647 h 55"/>
              <a:gd name="T32" fmla="*/ 0 w 21"/>
              <a:gd name="T33" fmla="*/ 2147483647 h 55"/>
              <a:gd name="T34" fmla="*/ 2147483647 w 21"/>
              <a:gd name="T35" fmla="*/ 2147483647 h 5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1"/>
              <a:gd name="T55" fmla="*/ 0 h 55"/>
              <a:gd name="T56" fmla="*/ 21 w 21"/>
              <a:gd name="T57" fmla="*/ 55 h 5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1" h="55">
                <a:moveTo>
                  <a:pt x="14" y="55"/>
                </a:moveTo>
                <a:lnTo>
                  <a:pt x="14" y="53"/>
                </a:lnTo>
                <a:lnTo>
                  <a:pt x="14" y="55"/>
                </a:lnTo>
                <a:lnTo>
                  <a:pt x="17" y="41"/>
                </a:lnTo>
                <a:lnTo>
                  <a:pt x="18" y="28"/>
                </a:lnTo>
                <a:lnTo>
                  <a:pt x="18" y="27"/>
                </a:lnTo>
                <a:lnTo>
                  <a:pt x="20" y="13"/>
                </a:lnTo>
                <a:lnTo>
                  <a:pt x="20" y="14"/>
                </a:lnTo>
                <a:lnTo>
                  <a:pt x="21" y="3"/>
                </a:lnTo>
                <a:lnTo>
                  <a:pt x="7" y="0"/>
                </a:lnTo>
                <a:lnTo>
                  <a:pt x="5" y="12"/>
                </a:lnTo>
                <a:lnTo>
                  <a:pt x="5" y="13"/>
                </a:lnTo>
                <a:lnTo>
                  <a:pt x="4" y="27"/>
                </a:lnTo>
                <a:lnTo>
                  <a:pt x="4" y="26"/>
                </a:lnTo>
                <a:lnTo>
                  <a:pt x="3" y="39"/>
                </a:lnTo>
                <a:lnTo>
                  <a:pt x="0" y="52"/>
                </a:lnTo>
                <a:lnTo>
                  <a:pt x="0" y="55"/>
                </a:lnTo>
                <a:lnTo>
                  <a:pt x="14" y="5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94" name="Freeform 75"/>
          <p:cNvSpPr>
            <a:spLocks/>
          </p:cNvSpPr>
          <p:nvPr/>
        </p:nvSpPr>
        <p:spPr bwMode="auto">
          <a:xfrm>
            <a:off x="2455863" y="3252788"/>
            <a:ext cx="93662" cy="88900"/>
          </a:xfrm>
          <a:custGeom>
            <a:avLst/>
            <a:gdLst>
              <a:gd name="T0" fmla="*/ 2147483647 w 59"/>
              <a:gd name="T1" fmla="*/ 0 h 56"/>
              <a:gd name="T2" fmla="*/ 0 w 59"/>
              <a:gd name="T3" fmla="*/ 2147483647 h 56"/>
              <a:gd name="T4" fmla="*/ 2147483647 w 59"/>
              <a:gd name="T5" fmla="*/ 2147483647 h 56"/>
              <a:gd name="T6" fmla="*/ 2147483647 w 59"/>
              <a:gd name="T7" fmla="*/ 2147483647 h 56"/>
              <a:gd name="T8" fmla="*/ 2147483647 w 59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6"/>
              <a:gd name="T17" fmla="*/ 59 w 59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6">
                <a:moveTo>
                  <a:pt x="56" y="0"/>
                </a:moveTo>
                <a:lnTo>
                  <a:pt x="0" y="31"/>
                </a:lnTo>
                <a:lnTo>
                  <a:pt x="59" y="56"/>
                </a:lnTo>
                <a:lnTo>
                  <a:pt x="29" y="29"/>
                </a:lnTo>
                <a:lnTo>
                  <a:pt x="5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95" name="Freeform 76"/>
          <p:cNvSpPr>
            <a:spLocks/>
          </p:cNvSpPr>
          <p:nvPr/>
        </p:nvSpPr>
        <p:spPr bwMode="auto">
          <a:xfrm>
            <a:off x="2430463" y="3213100"/>
            <a:ext cx="173037" cy="161925"/>
          </a:xfrm>
          <a:custGeom>
            <a:avLst/>
            <a:gdLst>
              <a:gd name="T0" fmla="*/ 2147483647 w 109"/>
              <a:gd name="T1" fmla="*/ 0 h 102"/>
              <a:gd name="T2" fmla="*/ 0 w 109"/>
              <a:gd name="T3" fmla="*/ 2147483647 h 102"/>
              <a:gd name="T4" fmla="*/ 2147483647 w 109"/>
              <a:gd name="T5" fmla="*/ 2147483647 h 102"/>
              <a:gd name="T6" fmla="*/ 2147483647 w 109"/>
              <a:gd name="T7" fmla="*/ 2147483647 h 102"/>
              <a:gd name="T8" fmla="*/ 2147483647 w 109"/>
              <a:gd name="T9" fmla="*/ 2147483647 h 102"/>
              <a:gd name="T10" fmla="*/ 2147483647 w 109"/>
              <a:gd name="T11" fmla="*/ 0 h 102"/>
              <a:gd name="T12" fmla="*/ 2147483647 w 109"/>
              <a:gd name="T13" fmla="*/ 2147483647 h 102"/>
              <a:gd name="T14" fmla="*/ 2147483647 w 109"/>
              <a:gd name="T15" fmla="*/ 2147483647 h 102"/>
              <a:gd name="T16" fmla="*/ 2147483647 w 109"/>
              <a:gd name="T17" fmla="*/ 2147483647 h 102"/>
              <a:gd name="T18" fmla="*/ 2147483647 w 109"/>
              <a:gd name="T19" fmla="*/ 2147483647 h 102"/>
              <a:gd name="T20" fmla="*/ 2147483647 w 109"/>
              <a:gd name="T21" fmla="*/ 2147483647 h 102"/>
              <a:gd name="T22" fmla="*/ 2147483647 w 109"/>
              <a:gd name="T23" fmla="*/ 2147483647 h 102"/>
              <a:gd name="T24" fmla="*/ 2147483647 w 109"/>
              <a:gd name="T25" fmla="*/ 2147483647 h 102"/>
              <a:gd name="T26" fmla="*/ 2147483647 w 109"/>
              <a:gd name="T27" fmla="*/ 2147483647 h 102"/>
              <a:gd name="T28" fmla="*/ 2147483647 w 109"/>
              <a:gd name="T29" fmla="*/ 0 h 10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9"/>
              <a:gd name="T46" fmla="*/ 0 h 102"/>
              <a:gd name="T47" fmla="*/ 109 w 109"/>
              <a:gd name="T48" fmla="*/ 102 h 10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9" h="102">
                <a:moveTo>
                  <a:pt x="106" y="0"/>
                </a:moveTo>
                <a:lnTo>
                  <a:pt x="0" y="57"/>
                </a:lnTo>
                <a:lnTo>
                  <a:pt x="109" y="102"/>
                </a:lnTo>
                <a:lnTo>
                  <a:pt x="50" y="50"/>
                </a:lnTo>
                <a:lnTo>
                  <a:pt x="50" y="59"/>
                </a:lnTo>
                <a:lnTo>
                  <a:pt x="106" y="0"/>
                </a:lnTo>
                <a:lnTo>
                  <a:pt x="67" y="21"/>
                </a:lnTo>
                <a:lnTo>
                  <a:pt x="36" y="54"/>
                </a:lnTo>
                <a:lnTo>
                  <a:pt x="71" y="85"/>
                </a:lnTo>
                <a:lnTo>
                  <a:pt x="78" y="74"/>
                </a:lnTo>
                <a:lnTo>
                  <a:pt x="18" y="50"/>
                </a:lnTo>
                <a:lnTo>
                  <a:pt x="19" y="62"/>
                </a:lnTo>
                <a:lnTo>
                  <a:pt x="75" y="31"/>
                </a:lnTo>
                <a:lnTo>
                  <a:pt x="67" y="21"/>
                </a:lnTo>
                <a:lnTo>
                  <a:pt x="10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96" name="Rectangle 77"/>
          <p:cNvSpPr>
            <a:spLocks noChangeArrowheads="1"/>
          </p:cNvSpPr>
          <p:nvPr/>
        </p:nvSpPr>
        <p:spPr bwMode="auto">
          <a:xfrm>
            <a:off x="2462213" y="2928938"/>
            <a:ext cx="3905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300" b="1">
                <a:solidFill>
                  <a:srgbClr val="212121"/>
                </a:solidFill>
              </a:rPr>
              <a:t>+ NO</a:t>
            </a:r>
            <a:endParaRPr lang="fr-FR"/>
          </a:p>
        </p:txBody>
      </p:sp>
      <p:sp>
        <p:nvSpPr>
          <p:cNvPr id="389197" name="Rectangle 78"/>
          <p:cNvSpPr>
            <a:spLocks noChangeArrowheads="1"/>
          </p:cNvSpPr>
          <p:nvPr/>
        </p:nvSpPr>
        <p:spPr bwMode="auto">
          <a:xfrm>
            <a:off x="2843213" y="2973388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9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89198" name="Rectangle 79"/>
          <p:cNvSpPr>
            <a:spLocks noChangeArrowheads="1"/>
          </p:cNvSpPr>
          <p:nvPr/>
        </p:nvSpPr>
        <p:spPr bwMode="auto">
          <a:xfrm>
            <a:off x="1890713" y="3192463"/>
            <a:ext cx="1285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H</a:t>
            </a:r>
            <a:endParaRPr lang="fr-FR"/>
          </a:p>
        </p:txBody>
      </p:sp>
      <p:sp>
        <p:nvSpPr>
          <p:cNvPr id="389199" name="Rectangle 80"/>
          <p:cNvSpPr>
            <a:spLocks noChangeArrowheads="1"/>
          </p:cNvSpPr>
          <p:nvPr/>
        </p:nvSpPr>
        <p:spPr bwMode="auto">
          <a:xfrm>
            <a:off x="2030413" y="3192463"/>
            <a:ext cx="1285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N</a:t>
            </a:r>
            <a:endParaRPr lang="fr-FR"/>
          </a:p>
        </p:txBody>
      </p:sp>
      <p:sp>
        <p:nvSpPr>
          <p:cNvPr id="389200" name="Rectangle 81"/>
          <p:cNvSpPr>
            <a:spLocks noChangeArrowheads="1"/>
          </p:cNvSpPr>
          <p:nvPr/>
        </p:nvSpPr>
        <p:spPr bwMode="auto">
          <a:xfrm>
            <a:off x="2171700" y="3192463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O</a:t>
            </a:r>
            <a:endParaRPr lang="fr-FR"/>
          </a:p>
        </p:txBody>
      </p:sp>
      <p:sp>
        <p:nvSpPr>
          <p:cNvPr id="389201" name="Rectangle 82"/>
          <p:cNvSpPr>
            <a:spLocks noChangeArrowheads="1"/>
          </p:cNvSpPr>
          <p:nvPr/>
        </p:nvSpPr>
        <p:spPr bwMode="auto">
          <a:xfrm>
            <a:off x="2305050" y="32416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2121"/>
                </a:solidFill>
              </a:rPr>
              <a:t>3</a:t>
            </a:r>
            <a:endParaRPr lang="fr-FR"/>
          </a:p>
        </p:txBody>
      </p:sp>
      <p:sp>
        <p:nvSpPr>
          <p:cNvPr id="389202" name="Rectangle 83"/>
          <p:cNvSpPr>
            <a:spLocks noChangeArrowheads="1"/>
          </p:cNvSpPr>
          <p:nvPr/>
        </p:nvSpPr>
        <p:spPr bwMode="auto">
          <a:xfrm>
            <a:off x="4271963" y="2414588"/>
            <a:ext cx="9366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/>
              <a:t>h</a:t>
            </a:r>
            <a:endParaRPr lang="fr-FR"/>
          </a:p>
        </p:txBody>
      </p:sp>
      <p:sp>
        <p:nvSpPr>
          <p:cNvPr id="389203" name="Rectangle 84"/>
          <p:cNvSpPr>
            <a:spLocks noChangeArrowheads="1"/>
          </p:cNvSpPr>
          <p:nvPr/>
        </p:nvSpPr>
        <p:spPr bwMode="auto">
          <a:xfrm>
            <a:off x="4379913" y="2400300"/>
            <a:ext cx="793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>
                <a:latin typeface="Symbol" pitchFamily="18" charset="2"/>
              </a:rPr>
              <a:t>n</a:t>
            </a:r>
            <a:endParaRPr lang="fr-FR"/>
          </a:p>
        </p:txBody>
      </p:sp>
      <p:sp>
        <p:nvSpPr>
          <p:cNvPr id="389204" name="Rectangle 85"/>
          <p:cNvSpPr>
            <a:spLocks noChangeArrowheads="1"/>
          </p:cNvSpPr>
          <p:nvPr/>
        </p:nvSpPr>
        <p:spPr bwMode="auto">
          <a:xfrm>
            <a:off x="5797550" y="2709863"/>
            <a:ext cx="9366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/>
              <a:t>h</a:t>
            </a:r>
            <a:endParaRPr lang="fr-FR"/>
          </a:p>
        </p:txBody>
      </p:sp>
      <p:sp>
        <p:nvSpPr>
          <p:cNvPr id="389205" name="Rectangle 86"/>
          <p:cNvSpPr>
            <a:spLocks noChangeArrowheads="1"/>
          </p:cNvSpPr>
          <p:nvPr/>
        </p:nvSpPr>
        <p:spPr bwMode="auto">
          <a:xfrm>
            <a:off x="5905500" y="2697163"/>
            <a:ext cx="793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>
                <a:latin typeface="Symbol" pitchFamily="18" charset="2"/>
              </a:rPr>
              <a:t>n</a:t>
            </a:r>
            <a:endParaRPr lang="fr-FR"/>
          </a:p>
        </p:txBody>
      </p:sp>
      <p:sp>
        <p:nvSpPr>
          <p:cNvPr id="389206" name="Rectangle 87"/>
          <p:cNvSpPr>
            <a:spLocks noChangeArrowheads="1"/>
          </p:cNvSpPr>
          <p:nvPr/>
        </p:nvSpPr>
        <p:spPr bwMode="auto">
          <a:xfrm>
            <a:off x="7380288" y="2327275"/>
            <a:ext cx="22225" cy="841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207" name="Rectangle 88"/>
          <p:cNvSpPr>
            <a:spLocks noChangeArrowheads="1"/>
          </p:cNvSpPr>
          <p:nvPr/>
        </p:nvSpPr>
        <p:spPr bwMode="auto">
          <a:xfrm>
            <a:off x="7380288" y="2222500"/>
            <a:ext cx="22225" cy="841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208" name="Rectangle 89"/>
          <p:cNvSpPr>
            <a:spLocks noChangeArrowheads="1"/>
          </p:cNvSpPr>
          <p:nvPr/>
        </p:nvSpPr>
        <p:spPr bwMode="auto">
          <a:xfrm>
            <a:off x="7380288" y="2117725"/>
            <a:ext cx="22225" cy="841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209" name="Rectangle 90"/>
          <p:cNvSpPr>
            <a:spLocks noChangeArrowheads="1"/>
          </p:cNvSpPr>
          <p:nvPr/>
        </p:nvSpPr>
        <p:spPr bwMode="auto">
          <a:xfrm>
            <a:off x="7380288" y="2011363"/>
            <a:ext cx="22225" cy="841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210" name="Rectangle 91"/>
          <p:cNvSpPr>
            <a:spLocks noChangeArrowheads="1"/>
          </p:cNvSpPr>
          <p:nvPr/>
        </p:nvSpPr>
        <p:spPr bwMode="auto">
          <a:xfrm>
            <a:off x="7380288" y="1906588"/>
            <a:ext cx="22225" cy="841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211" name="Rectangle 92"/>
          <p:cNvSpPr>
            <a:spLocks noChangeArrowheads="1"/>
          </p:cNvSpPr>
          <p:nvPr/>
        </p:nvSpPr>
        <p:spPr bwMode="auto">
          <a:xfrm>
            <a:off x="7380288" y="1801813"/>
            <a:ext cx="22225" cy="841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212" name="Rectangle 93"/>
          <p:cNvSpPr>
            <a:spLocks noChangeArrowheads="1"/>
          </p:cNvSpPr>
          <p:nvPr/>
        </p:nvSpPr>
        <p:spPr bwMode="auto">
          <a:xfrm>
            <a:off x="7380288" y="1697038"/>
            <a:ext cx="22225" cy="841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213" name="Rectangle 94"/>
          <p:cNvSpPr>
            <a:spLocks noChangeArrowheads="1"/>
          </p:cNvSpPr>
          <p:nvPr/>
        </p:nvSpPr>
        <p:spPr bwMode="auto">
          <a:xfrm>
            <a:off x="7380288" y="1598613"/>
            <a:ext cx="22225" cy="777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214" name="Freeform 95"/>
          <p:cNvSpPr>
            <a:spLocks/>
          </p:cNvSpPr>
          <p:nvPr/>
        </p:nvSpPr>
        <p:spPr bwMode="auto">
          <a:xfrm>
            <a:off x="7345363" y="1598613"/>
            <a:ext cx="92075" cy="87312"/>
          </a:xfrm>
          <a:custGeom>
            <a:avLst/>
            <a:gdLst>
              <a:gd name="T0" fmla="*/ 0 w 58"/>
              <a:gd name="T1" fmla="*/ 2147483647 h 55"/>
              <a:gd name="T2" fmla="*/ 2147483647 w 58"/>
              <a:gd name="T3" fmla="*/ 0 h 55"/>
              <a:gd name="T4" fmla="*/ 2147483647 w 58"/>
              <a:gd name="T5" fmla="*/ 2147483647 h 55"/>
              <a:gd name="T6" fmla="*/ 2147483647 w 58"/>
              <a:gd name="T7" fmla="*/ 2147483647 h 55"/>
              <a:gd name="T8" fmla="*/ 0 w 58"/>
              <a:gd name="T9" fmla="*/ 2147483647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55"/>
              <a:gd name="T17" fmla="*/ 58 w 58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55">
                <a:moveTo>
                  <a:pt x="0" y="55"/>
                </a:moveTo>
                <a:lnTo>
                  <a:pt x="29" y="0"/>
                </a:lnTo>
                <a:lnTo>
                  <a:pt x="58" y="55"/>
                </a:lnTo>
                <a:lnTo>
                  <a:pt x="29" y="28"/>
                </a:lnTo>
                <a:lnTo>
                  <a:pt x="0" y="5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15" name="Freeform 96"/>
          <p:cNvSpPr>
            <a:spLocks/>
          </p:cNvSpPr>
          <p:nvPr/>
        </p:nvSpPr>
        <p:spPr bwMode="auto">
          <a:xfrm>
            <a:off x="7304088" y="1576388"/>
            <a:ext cx="174625" cy="161925"/>
          </a:xfrm>
          <a:custGeom>
            <a:avLst/>
            <a:gdLst>
              <a:gd name="T0" fmla="*/ 2147483647 w 110"/>
              <a:gd name="T1" fmla="*/ 2147483647 h 102"/>
              <a:gd name="T2" fmla="*/ 2147483647 w 110"/>
              <a:gd name="T3" fmla="*/ 2147483647 h 102"/>
              <a:gd name="T4" fmla="*/ 2147483647 w 110"/>
              <a:gd name="T5" fmla="*/ 2147483647 h 102"/>
              <a:gd name="T6" fmla="*/ 2147483647 w 110"/>
              <a:gd name="T7" fmla="*/ 2147483647 h 102"/>
              <a:gd name="T8" fmla="*/ 2147483647 w 110"/>
              <a:gd name="T9" fmla="*/ 2147483647 h 102"/>
              <a:gd name="T10" fmla="*/ 2147483647 w 110"/>
              <a:gd name="T11" fmla="*/ 2147483647 h 102"/>
              <a:gd name="T12" fmla="*/ 2147483647 w 110"/>
              <a:gd name="T13" fmla="*/ 2147483647 h 102"/>
              <a:gd name="T14" fmla="*/ 2147483647 w 110"/>
              <a:gd name="T15" fmla="*/ 2147483647 h 102"/>
              <a:gd name="T16" fmla="*/ 0 w 110"/>
              <a:gd name="T17" fmla="*/ 2147483647 h 102"/>
              <a:gd name="T18" fmla="*/ 2147483647 w 110"/>
              <a:gd name="T19" fmla="*/ 2147483647 h 102"/>
              <a:gd name="T20" fmla="*/ 2147483647 w 110"/>
              <a:gd name="T21" fmla="*/ 2147483647 h 102"/>
              <a:gd name="T22" fmla="*/ 2147483647 w 110"/>
              <a:gd name="T23" fmla="*/ 2147483647 h 102"/>
              <a:gd name="T24" fmla="*/ 2147483647 w 110"/>
              <a:gd name="T25" fmla="*/ 0 h 102"/>
              <a:gd name="T26" fmla="*/ 0 w 110"/>
              <a:gd name="T27" fmla="*/ 2147483647 h 102"/>
              <a:gd name="T28" fmla="*/ 2147483647 w 110"/>
              <a:gd name="T29" fmla="*/ 2147483647 h 10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0"/>
              <a:gd name="T46" fmla="*/ 0 h 102"/>
              <a:gd name="T47" fmla="*/ 110 w 110"/>
              <a:gd name="T48" fmla="*/ 102 h 10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0" h="102">
                <a:moveTo>
                  <a:pt x="21" y="65"/>
                </a:moveTo>
                <a:lnTo>
                  <a:pt x="31" y="73"/>
                </a:lnTo>
                <a:lnTo>
                  <a:pt x="61" y="17"/>
                </a:lnTo>
                <a:lnTo>
                  <a:pt x="49" y="17"/>
                </a:lnTo>
                <a:lnTo>
                  <a:pt x="78" y="73"/>
                </a:lnTo>
                <a:lnTo>
                  <a:pt x="89" y="65"/>
                </a:lnTo>
                <a:lnTo>
                  <a:pt x="55" y="33"/>
                </a:lnTo>
                <a:lnTo>
                  <a:pt x="21" y="65"/>
                </a:lnTo>
                <a:lnTo>
                  <a:pt x="0" y="102"/>
                </a:lnTo>
                <a:lnTo>
                  <a:pt x="60" y="46"/>
                </a:lnTo>
                <a:lnTo>
                  <a:pt x="50" y="46"/>
                </a:lnTo>
                <a:lnTo>
                  <a:pt x="110" y="102"/>
                </a:lnTo>
                <a:lnTo>
                  <a:pt x="55" y="0"/>
                </a:lnTo>
                <a:lnTo>
                  <a:pt x="0" y="102"/>
                </a:lnTo>
                <a:lnTo>
                  <a:pt x="21" y="6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16" name="Rectangle 97"/>
          <p:cNvSpPr>
            <a:spLocks noChangeArrowheads="1"/>
          </p:cNvSpPr>
          <p:nvPr/>
        </p:nvSpPr>
        <p:spPr bwMode="auto">
          <a:xfrm>
            <a:off x="7502525" y="1931988"/>
            <a:ext cx="3905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300" b="1">
                <a:solidFill>
                  <a:srgbClr val="212121"/>
                </a:solidFill>
              </a:rPr>
              <a:t>+ HO</a:t>
            </a:r>
            <a:endParaRPr lang="fr-FR"/>
          </a:p>
        </p:txBody>
      </p:sp>
      <p:sp>
        <p:nvSpPr>
          <p:cNvPr id="389217" name="Rectangle 98"/>
          <p:cNvSpPr>
            <a:spLocks noChangeArrowheads="1"/>
          </p:cNvSpPr>
          <p:nvPr/>
        </p:nvSpPr>
        <p:spPr bwMode="auto">
          <a:xfrm>
            <a:off x="7883525" y="1974850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9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89218" name="Freeform 99"/>
          <p:cNvSpPr>
            <a:spLocks/>
          </p:cNvSpPr>
          <p:nvPr/>
        </p:nvSpPr>
        <p:spPr bwMode="auto">
          <a:xfrm>
            <a:off x="3001963" y="2265363"/>
            <a:ext cx="30162" cy="85725"/>
          </a:xfrm>
          <a:custGeom>
            <a:avLst/>
            <a:gdLst>
              <a:gd name="T0" fmla="*/ 2147483647 w 19"/>
              <a:gd name="T1" fmla="*/ 2147483647 h 54"/>
              <a:gd name="T2" fmla="*/ 2147483647 w 19"/>
              <a:gd name="T3" fmla="*/ 2147483647 h 54"/>
              <a:gd name="T4" fmla="*/ 2147483647 w 19"/>
              <a:gd name="T5" fmla="*/ 2147483647 h 54"/>
              <a:gd name="T6" fmla="*/ 2147483647 w 19"/>
              <a:gd name="T7" fmla="*/ 2147483647 h 54"/>
              <a:gd name="T8" fmla="*/ 2147483647 w 19"/>
              <a:gd name="T9" fmla="*/ 0 h 54"/>
              <a:gd name="T10" fmla="*/ 0 w 19"/>
              <a:gd name="T11" fmla="*/ 2147483647 h 54"/>
              <a:gd name="T12" fmla="*/ 2147483647 w 19"/>
              <a:gd name="T13" fmla="*/ 2147483647 h 54"/>
              <a:gd name="T14" fmla="*/ 2147483647 w 19"/>
              <a:gd name="T15" fmla="*/ 2147483647 h 54"/>
              <a:gd name="T16" fmla="*/ 2147483647 w 19"/>
              <a:gd name="T17" fmla="*/ 2147483647 h 54"/>
              <a:gd name="T18" fmla="*/ 2147483647 w 19"/>
              <a:gd name="T19" fmla="*/ 2147483647 h 54"/>
              <a:gd name="T20" fmla="*/ 2147483647 w 19"/>
              <a:gd name="T21" fmla="*/ 2147483647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9"/>
              <a:gd name="T34" fmla="*/ 0 h 54"/>
              <a:gd name="T35" fmla="*/ 19 w 19"/>
              <a:gd name="T36" fmla="*/ 54 h 5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9" h="54">
                <a:moveTo>
                  <a:pt x="19" y="54"/>
                </a:moveTo>
                <a:lnTo>
                  <a:pt x="18" y="38"/>
                </a:lnTo>
                <a:lnTo>
                  <a:pt x="16" y="7"/>
                </a:lnTo>
                <a:lnTo>
                  <a:pt x="16" y="6"/>
                </a:lnTo>
                <a:lnTo>
                  <a:pt x="14" y="0"/>
                </a:lnTo>
                <a:lnTo>
                  <a:pt x="0" y="3"/>
                </a:lnTo>
                <a:lnTo>
                  <a:pt x="1" y="8"/>
                </a:lnTo>
                <a:lnTo>
                  <a:pt x="1" y="7"/>
                </a:lnTo>
                <a:lnTo>
                  <a:pt x="4" y="38"/>
                </a:lnTo>
                <a:lnTo>
                  <a:pt x="5" y="54"/>
                </a:lnTo>
                <a:lnTo>
                  <a:pt x="19" y="5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19" name="Freeform 100"/>
          <p:cNvSpPr>
            <a:spLocks/>
          </p:cNvSpPr>
          <p:nvPr/>
        </p:nvSpPr>
        <p:spPr bwMode="auto">
          <a:xfrm>
            <a:off x="2976563" y="2160588"/>
            <a:ext cx="44450" cy="87312"/>
          </a:xfrm>
          <a:custGeom>
            <a:avLst/>
            <a:gdLst>
              <a:gd name="T0" fmla="*/ 2147483647 w 28"/>
              <a:gd name="T1" fmla="*/ 2147483647 h 55"/>
              <a:gd name="T2" fmla="*/ 2147483647 w 28"/>
              <a:gd name="T3" fmla="*/ 2147483647 h 55"/>
              <a:gd name="T4" fmla="*/ 2147483647 w 28"/>
              <a:gd name="T5" fmla="*/ 2147483647 h 55"/>
              <a:gd name="T6" fmla="*/ 2147483647 w 28"/>
              <a:gd name="T7" fmla="*/ 2147483647 h 55"/>
              <a:gd name="T8" fmla="*/ 2147483647 w 28"/>
              <a:gd name="T9" fmla="*/ 2147483647 h 55"/>
              <a:gd name="T10" fmla="*/ 2147483647 w 28"/>
              <a:gd name="T11" fmla="*/ 0 h 55"/>
              <a:gd name="T12" fmla="*/ 0 w 28"/>
              <a:gd name="T13" fmla="*/ 2147483647 h 55"/>
              <a:gd name="T14" fmla="*/ 2147483647 w 28"/>
              <a:gd name="T15" fmla="*/ 2147483647 h 55"/>
              <a:gd name="T16" fmla="*/ 2147483647 w 28"/>
              <a:gd name="T17" fmla="*/ 2147483647 h 55"/>
              <a:gd name="T18" fmla="*/ 2147483647 w 28"/>
              <a:gd name="T19" fmla="*/ 2147483647 h 55"/>
              <a:gd name="T20" fmla="*/ 2147483647 w 28"/>
              <a:gd name="T21" fmla="*/ 2147483647 h 55"/>
              <a:gd name="T22" fmla="*/ 2147483647 w 28"/>
              <a:gd name="T23" fmla="*/ 2147483647 h 55"/>
              <a:gd name="T24" fmla="*/ 2147483647 w 28"/>
              <a:gd name="T25" fmla="*/ 2147483647 h 5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8"/>
              <a:gd name="T40" fmla="*/ 0 h 55"/>
              <a:gd name="T41" fmla="*/ 28 w 28"/>
              <a:gd name="T42" fmla="*/ 55 h 5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8" h="55">
                <a:moveTo>
                  <a:pt x="28" y="53"/>
                </a:moveTo>
                <a:lnTo>
                  <a:pt x="26" y="42"/>
                </a:lnTo>
                <a:lnTo>
                  <a:pt x="22" y="28"/>
                </a:lnTo>
                <a:lnTo>
                  <a:pt x="22" y="27"/>
                </a:lnTo>
                <a:lnTo>
                  <a:pt x="17" y="12"/>
                </a:lnTo>
                <a:lnTo>
                  <a:pt x="14" y="0"/>
                </a:lnTo>
                <a:lnTo>
                  <a:pt x="0" y="5"/>
                </a:lnTo>
                <a:lnTo>
                  <a:pt x="3" y="17"/>
                </a:lnTo>
                <a:lnTo>
                  <a:pt x="8" y="31"/>
                </a:lnTo>
                <a:lnTo>
                  <a:pt x="8" y="30"/>
                </a:lnTo>
                <a:lnTo>
                  <a:pt x="12" y="44"/>
                </a:lnTo>
                <a:lnTo>
                  <a:pt x="14" y="55"/>
                </a:lnTo>
                <a:lnTo>
                  <a:pt x="28" y="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20" name="Freeform 101"/>
          <p:cNvSpPr>
            <a:spLocks/>
          </p:cNvSpPr>
          <p:nvPr/>
        </p:nvSpPr>
        <p:spPr bwMode="auto">
          <a:xfrm>
            <a:off x="2927350" y="2063750"/>
            <a:ext cx="61913" cy="88900"/>
          </a:xfrm>
          <a:custGeom>
            <a:avLst/>
            <a:gdLst>
              <a:gd name="T0" fmla="*/ 2147483647 w 39"/>
              <a:gd name="T1" fmla="*/ 2147483647 h 56"/>
              <a:gd name="T2" fmla="*/ 2147483647 w 39"/>
              <a:gd name="T3" fmla="*/ 2147483647 h 56"/>
              <a:gd name="T4" fmla="*/ 2147483647 w 39"/>
              <a:gd name="T5" fmla="*/ 2147483647 h 56"/>
              <a:gd name="T6" fmla="*/ 2147483647 w 39"/>
              <a:gd name="T7" fmla="*/ 2147483647 h 56"/>
              <a:gd name="T8" fmla="*/ 2147483647 w 39"/>
              <a:gd name="T9" fmla="*/ 2147483647 h 56"/>
              <a:gd name="T10" fmla="*/ 2147483647 w 39"/>
              <a:gd name="T11" fmla="*/ 2147483647 h 56"/>
              <a:gd name="T12" fmla="*/ 2147483647 w 39"/>
              <a:gd name="T13" fmla="*/ 2147483647 h 56"/>
              <a:gd name="T14" fmla="*/ 2147483647 w 39"/>
              <a:gd name="T15" fmla="*/ 0 h 56"/>
              <a:gd name="T16" fmla="*/ 0 w 39"/>
              <a:gd name="T17" fmla="*/ 2147483647 h 56"/>
              <a:gd name="T18" fmla="*/ 2147483647 w 39"/>
              <a:gd name="T19" fmla="*/ 2147483647 h 56"/>
              <a:gd name="T20" fmla="*/ 2147483647 w 39"/>
              <a:gd name="T21" fmla="*/ 2147483647 h 56"/>
              <a:gd name="T22" fmla="*/ 2147483647 w 39"/>
              <a:gd name="T23" fmla="*/ 2147483647 h 56"/>
              <a:gd name="T24" fmla="*/ 2147483647 w 39"/>
              <a:gd name="T25" fmla="*/ 2147483647 h 56"/>
              <a:gd name="T26" fmla="*/ 2147483647 w 39"/>
              <a:gd name="T27" fmla="*/ 2147483647 h 56"/>
              <a:gd name="T28" fmla="*/ 2147483647 w 39"/>
              <a:gd name="T29" fmla="*/ 2147483647 h 56"/>
              <a:gd name="T30" fmla="*/ 2147483647 w 39"/>
              <a:gd name="T31" fmla="*/ 2147483647 h 56"/>
              <a:gd name="T32" fmla="*/ 2147483647 w 39"/>
              <a:gd name="T33" fmla="*/ 2147483647 h 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9"/>
              <a:gd name="T52" fmla="*/ 0 h 56"/>
              <a:gd name="T53" fmla="*/ 39 w 39"/>
              <a:gd name="T54" fmla="*/ 56 h 5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9" h="56">
                <a:moveTo>
                  <a:pt x="39" y="49"/>
                </a:moveTo>
                <a:lnTo>
                  <a:pt x="30" y="31"/>
                </a:lnTo>
                <a:lnTo>
                  <a:pt x="31" y="32"/>
                </a:lnTo>
                <a:lnTo>
                  <a:pt x="25" y="19"/>
                </a:lnTo>
                <a:lnTo>
                  <a:pt x="24" y="18"/>
                </a:lnTo>
                <a:lnTo>
                  <a:pt x="16" y="6"/>
                </a:lnTo>
                <a:lnTo>
                  <a:pt x="16" y="5"/>
                </a:lnTo>
                <a:lnTo>
                  <a:pt x="12" y="0"/>
                </a:lnTo>
                <a:lnTo>
                  <a:pt x="0" y="9"/>
                </a:lnTo>
                <a:lnTo>
                  <a:pt x="4" y="14"/>
                </a:lnTo>
                <a:lnTo>
                  <a:pt x="4" y="13"/>
                </a:lnTo>
                <a:lnTo>
                  <a:pt x="12" y="25"/>
                </a:lnTo>
                <a:lnTo>
                  <a:pt x="11" y="24"/>
                </a:lnTo>
                <a:lnTo>
                  <a:pt x="17" y="37"/>
                </a:lnTo>
                <a:lnTo>
                  <a:pt x="18" y="38"/>
                </a:lnTo>
                <a:lnTo>
                  <a:pt x="27" y="56"/>
                </a:lnTo>
                <a:lnTo>
                  <a:pt x="39" y="4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21" name="Freeform 102"/>
          <p:cNvSpPr>
            <a:spLocks/>
          </p:cNvSpPr>
          <p:nvPr/>
        </p:nvSpPr>
        <p:spPr bwMode="auto">
          <a:xfrm>
            <a:off x="2862263" y="1981200"/>
            <a:ext cx="73025" cy="77788"/>
          </a:xfrm>
          <a:custGeom>
            <a:avLst/>
            <a:gdLst>
              <a:gd name="T0" fmla="*/ 2147483647 w 46"/>
              <a:gd name="T1" fmla="*/ 2147483647 h 49"/>
              <a:gd name="T2" fmla="*/ 2147483647 w 46"/>
              <a:gd name="T3" fmla="*/ 2147483647 h 49"/>
              <a:gd name="T4" fmla="*/ 2147483647 w 46"/>
              <a:gd name="T5" fmla="*/ 2147483647 h 49"/>
              <a:gd name="T6" fmla="*/ 2147483647 w 46"/>
              <a:gd name="T7" fmla="*/ 2147483647 h 49"/>
              <a:gd name="T8" fmla="*/ 2147483647 w 46"/>
              <a:gd name="T9" fmla="*/ 2147483647 h 49"/>
              <a:gd name="T10" fmla="*/ 2147483647 w 46"/>
              <a:gd name="T11" fmla="*/ 2147483647 h 49"/>
              <a:gd name="T12" fmla="*/ 2147483647 w 46"/>
              <a:gd name="T13" fmla="*/ 0 h 49"/>
              <a:gd name="T14" fmla="*/ 0 w 46"/>
              <a:gd name="T15" fmla="*/ 2147483647 h 49"/>
              <a:gd name="T16" fmla="*/ 2147483647 w 46"/>
              <a:gd name="T17" fmla="*/ 2147483647 h 49"/>
              <a:gd name="T18" fmla="*/ 2147483647 w 46"/>
              <a:gd name="T19" fmla="*/ 2147483647 h 49"/>
              <a:gd name="T20" fmla="*/ 2147483647 w 46"/>
              <a:gd name="T21" fmla="*/ 2147483647 h 49"/>
              <a:gd name="T22" fmla="*/ 2147483647 w 46"/>
              <a:gd name="T23" fmla="*/ 2147483647 h 49"/>
              <a:gd name="T24" fmla="*/ 2147483647 w 46"/>
              <a:gd name="T25" fmla="*/ 2147483647 h 49"/>
              <a:gd name="T26" fmla="*/ 2147483647 w 46"/>
              <a:gd name="T27" fmla="*/ 2147483647 h 49"/>
              <a:gd name="T28" fmla="*/ 2147483647 w 46"/>
              <a:gd name="T29" fmla="*/ 2147483647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6"/>
              <a:gd name="T46" fmla="*/ 0 h 49"/>
              <a:gd name="T47" fmla="*/ 46 w 46"/>
              <a:gd name="T48" fmla="*/ 49 h 4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6" h="49">
                <a:moveTo>
                  <a:pt x="46" y="43"/>
                </a:moveTo>
                <a:lnTo>
                  <a:pt x="40" y="34"/>
                </a:lnTo>
                <a:lnTo>
                  <a:pt x="32" y="23"/>
                </a:lnTo>
                <a:lnTo>
                  <a:pt x="31" y="22"/>
                </a:lnTo>
                <a:lnTo>
                  <a:pt x="21" y="12"/>
                </a:lnTo>
                <a:lnTo>
                  <a:pt x="11" y="1"/>
                </a:lnTo>
                <a:lnTo>
                  <a:pt x="10" y="0"/>
                </a:lnTo>
                <a:lnTo>
                  <a:pt x="0" y="8"/>
                </a:lnTo>
                <a:lnTo>
                  <a:pt x="2" y="9"/>
                </a:lnTo>
                <a:lnTo>
                  <a:pt x="12" y="20"/>
                </a:lnTo>
                <a:lnTo>
                  <a:pt x="21" y="30"/>
                </a:lnTo>
                <a:lnTo>
                  <a:pt x="20" y="29"/>
                </a:lnTo>
                <a:lnTo>
                  <a:pt x="28" y="40"/>
                </a:lnTo>
                <a:lnTo>
                  <a:pt x="34" y="49"/>
                </a:lnTo>
                <a:lnTo>
                  <a:pt x="46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22" name="Freeform 103"/>
          <p:cNvSpPr>
            <a:spLocks/>
          </p:cNvSpPr>
          <p:nvPr/>
        </p:nvSpPr>
        <p:spPr bwMode="auto">
          <a:xfrm>
            <a:off x="2779713" y="1909763"/>
            <a:ext cx="80962" cy="71437"/>
          </a:xfrm>
          <a:custGeom>
            <a:avLst/>
            <a:gdLst>
              <a:gd name="T0" fmla="*/ 2147483647 w 51"/>
              <a:gd name="T1" fmla="*/ 2147483647 h 45"/>
              <a:gd name="T2" fmla="*/ 2147483647 w 51"/>
              <a:gd name="T3" fmla="*/ 2147483647 h 45"/>
              <a:gd name="T4" fmla="*/ 2147483647 w 51"/>
              <a:gd name="T5" fmla="*/ 2147483647 h 45"/>
              <a:gd name="T6" fmla="*/ 2147483647 w 51"/>
              <a:gd name="T7" fmla="*/ 2147483647 h 45"/>
              <a:gd name="T8" fmla="*/ 2147483647 w 51"/>
              <a:gd name="T9" fmla="*/ 2147483647 h 45"/>
              <a:gd name="T10" fmla="*/ 2147483647 w 51"/>
              <a:gd name="T11" fmla="*/ 0 h 45"/>
              <a:gd name="T12" fmla="*/ 2147483647 w 51"/>
              <a:gd name="T13" fmla="*/ 0 h 45"/>
              <a:gd name="T14" fmla="*/ 2147483647 w 51"/>
              <a:gd name="T15" fmla="*/ 2147483647 h 45"/>
              <a:gd name="T16" fmla="*/ 2147483647 w 51"/>
              <a:gd name="T17" fmla="*/ 2147483647 h 45"/>
              <a:gd name="T18" fmla="*/ 0 w 51"/>
              <a:gd name="T19" fmla="*/ 2147483647 h 45"/>
              <a:gd name="T20" fmla="*/ 2147483647 w 51"/>
              <a:gd name="T21" fmla="*/ 2147483647 h 45"/>
              <a:gd name="T22" fmla="*/ 2147483647 w 51"/>
              <a:gd name="T23" fmla="*/ 2147483647 h 45"/>
              <a:gd name="T24" fmla="*/ 2147483647 w 51"/>
              <a:gd name="T25" fmla="*/ 2147483647 h 45"/>
              <a:gd name="T26" fmla="*/ 2147483647 w 51"/>
              <a:gd name="T27" fmla="*/ 2147483647 h 45"/>
              <a:gd name="T28" fmla="*/ 2147483647 w 51"/>
              <a:gd name="T29" fmla="*/ 2147483647 h 45"/>
              <a:gd name="T30" fmla="*/ 2147483647 w 51"/>
              <a:gd name="T31" fmla="*/ 2147483647 h 4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1"/>
              <a:gd name="T49" fmla="*/ 0 h 45"/>
              <a:gd name="T50" fmla="*/ 51 w 51"/>
              <a:gd name="T51" fmla="*/ 45 h 4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1" h="45">
                <a:moveTo>
                  <a:pt x="51" y="33"/>
                </a:moveTo>
                <a:lnTo>
                  <a:pt x="42" y="26"/>
                </a:lnTo>
                <a:lnTo>
                  <a:pt x="42" y="27"/>
                </a:lnTo>
                <a:lnTo>
                  <a:pt x="31" y="18"/>
                </a:lnTo>
                <a:lnTo>
                  <a:pt x="30" y="17"/>
                </a:lnTo>
                <a:lnTo>
                  <a:pt x="5" y="0"/>
                </a:lnTo>
                <a:lnTo>
                  <a:pt x="2" y="0"/>
                </a:lnTo>
                <a:lnTo>
                  <a:pt x="2" y="14"/>
                </a:lnTo>
                <a:lnTo>
                  <a:pt x="3" y="14"/>
                </a:lnTo>
                <a:lnTo>
                  <a:pt x="0" y="13"/>
                </a:lnTo>
                <a:lnTo>
                  <a:pt x="23" y="28"/>
                </a:lnTo>
                <a:lnTo>
                  <a:pt x="22" y="27"/>
                </a:lnTo>
                <a:lnTo>
                  <a:pt x="32" y="36"/>
                </a:lnTo>
                <a:lnTo>
                  <a:pt x="32" y="37"/>
                </a:lnTo>
                <a:lnTo>
                  <a:pt x="42" y="45"/>
                </a:lnTo>
                <a:lnTo>
                  <a:pt x="51" y="3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23" name="Freeform 104"/>
          <p:cNvSpPr>
            <a:spLocks/>
          </p:cNvSpPr>
          <p:nvPr/>
        </p:nvSpPr>
        <p:spPr bwMode="auto">
          <a:xfrm>
            <a:off x="2678113" y="1868488"/>
            <a:ext cx="92075" cy="50800"/>
          </a:xfrm>
          <a:custGeom>
            <a:avLst/>
            <a:gdLst>
              <a:gd name="T0" fmla="*/ 2147483647 w 58"/>
              <a:gd name="T1" fmla="*/ 2147483647 h 32"/>
              <a:gd name="T2" fmla="*/ 2147483647 w 58"/>
              <a:gd name="T3" fmla="*/ 2147483647 h 32"/>
              <a:gd name="T4" fmla="*/ 2147483647 w 58"/>
              <a:gd name="T5" fmla="*/ 2147483647 h 32"/>
              <a:gd name="T6" fmla="*/ 2147483647 w 58"/>
              <a:gd name="T7" fmla="*/ 2147483647 h 32"/>
              <a:gd name="T8" fmla="*/ 2147483647 w 58"/>
              <a:gd name="T9" fmla="*/ 2147483647 h 32"/>
              <a:gd name="T10" fmla="*/ 2147483647 w 58"/>
              <a:gd name="T11" fmla="*/ 2147483647 h 32"/>
              <a:gd name="T12" fmla="*/ 2147483647 w 58"/>
              <a:gd name="T13" fmla="*/ 0 h 32"/>
              <a:gd name="T14" fmla="*/ 2147483647 w 58"/>
              <a:gd name="T15" fmla="*/ 0 h 32"/>
              <a:gd name="T16" fmla="*/ 2147483647 w 58"/>
              <a:gd name="T17" fmla="*/ 2147483647 h 32"/>
              <a:gd name="T18" fmla="*/ 2147483647 w 58"/>
              <a:gd name="T19" fmla="*/ 2147483647 h 32"/>
              <a:gd name="T20" fmla="*/ 0 w 58"/>
              <a:gd name="T21" fmla="*/ 2147483647 h 32"/>
              <a:gd name="T22" fmla="*/ 2147483647 w 58"/>
              <a:gd name="T23" fmla="*/ 2147483647 h 32"/>
              <a:gd name="T24" fmla="*/ 2147483647 w 58"/>
              <a:gd name="T25" fmla="*/ 2147483647 h 32"/>
              <a:gd name="T26" fmla="*/ 2147483647 w 58"/>
              <a:gd name="T27" fmla="*/ 2147483647 h 32"/>
              <a:gd name="T28" fmla="*/ 2147483647 w 58"/>
              <a:gd name="T29" fmla="*/ 2147483647 h 32"/>
              <a:gd name="T30" fmla="*/ 2147483647 w 58"/>
              <a:gd name="T31" fmla="*/ 2147483647 h 32"/>
              <a:gd name="T32" fmla="*/ 2147483647 w 58"/>
              <a:gd name="T33" fmla="*/ 2147483647 h 32"/>
              <a:gd name="T34" fmla="*/ 2147483647 w 58"/>
              <a:gd name="T35" fmla="*/ 2147483647 h 3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8"/>
              <a:gd name="T55" fmla="*/ 0 h 32"/>
              <a:gd name="T56" fmla="*/ 58 w 58"/>
              <a:gd name="T57" fmla="*/ 32 h 3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8" h="32">
                <a:moveTo>
                  <a:pt x="58" y="21"/>
                </a:moveTo>
                <a:lnTo>
                  <a:pt x="46" y="15"/>
                </a:lnTo>
                <a:lnTo>
                  <a:pt x="45" y="15"/>
                </a:lnTo>
                <a:lnTo>
                  <a:pt x="32" y="10"/>
                </a:lnTo>
                <a:lnTo>
                  <a:pt x="32" y="9"/>
                </a:lnTo>
                <a:lnTo>
                  <a:pt x="18" y="3"/>
                </a:lnTo>
                <a:lnTo>
                  <a:pt x="4" y="0"/>
                </a:lnTo>
                <a:lnTo>
                  <a:pt x="1" y="0"/>
                </a:lnTo>
                <a:lnTo>
                  <a:pt x="1" y="13"/>
                </a:lnTo>
                <a:lnTo>
                  <a:pt x="3" y="13"/>
                </a:lnTo>
                <a:lnTo>
                  <a:pt x="0" y="13"/>
                </a:lnTo>
                <a:lnTo>
                  <a:pt x="13" y="16"/>
                </a:lnTo>
                <a:lnTo>
                  <a:pt x="27" y="22"/>
                </a:lnTo>
                <a:lnTo>
                  <a:pt x="27" y="21"/>
                </a:lnTo>
                <a:lnTo>
                  <a:pt x="40" y="26"/>
                </a:lnTo>
                <a:lnTo>
                  <a:pt x="39" y="26"/>
                </a:lnTo>
                <a:lnTo>
                  <a:pt x="51" y="32"/>
                </a:lnTo>
                <a:lnTo>
                  <a:pt x="58" y="2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24" name="Freeform 105"/>
          <p:cNvSpPr>
            <a:spLocks/>
          </p:cNvSpPr>
          <p:nvPr/>
        </p:nvSpPr>
        <p:spPr bwMode="auto">
          <a:xfrm>
            <a:off x="2570163" y="1852613"/>
            <a:ext cx="92075" cy="30162"/>
          </a:xfrm>
          <a:custGeom>
            <a:avLst/>
            <a:gdLst>
              <a:gd name="T0" fmla="*/ 2147483647 w 58"/>
              <a:gd name="T1" fmla="*/ 2147483647 h 19"/>
              <a:gd name="T2" fmla="*/ 2147483647 w 58"/>
              <a:gd name="T3" fmla="*/ 2147483647 h 19"/>
              <a:gd name="T4" fmla="*/ 2147483647 w 58"/>
              <a:gd name="T5" fmla="*/ 0 h 19"/>
              <a:gd name="T6" fmla="*/ 0 w 58"/>
              <a:gd name="T7" fmla="*/ 0 h 19"/>
              <a:gd name="T8" fmla="*/ 0 w 58"/>
              <a:gd name="T9" fmla="*/ 2147483647 h 19"/>
              <a:gd name="T10" fmla="*/ 2147483647 w 58"/>
              <a:gd name="T11" fmla="*/ 2147483647 h 19"/>
              <a:gd name="T12" fmla="*/ 2147483647 w 58"/>
              <a:gd name="T13" fmla="*/ 2147483647 h 19"/>
              <a:gd name="T14" fmla="*/ 2147483647 w 58"/>
              <a:gd name="T15" fmla="*/ 2147483647 h 19"/>
              <a:gd name="T16" fmla="*/ 2147483647 w 58"/>
              <a:gd name="T17" fmla="*/ 2147483647 h 19"/>
              <a:gd name="T18" fmla="*/ 2147483647 w 58"/>
              <a:gd name="T19" fmla="*/ 2147483647 h 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8"/>
              <a:gd name="T31" fmla="*/ 0 h 19"/>
              <a:gd name="T32" fmla="*/ 58 w 58"/>
              <a:gd name="T33" fmla="*/ 19 h 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8" h="19">
                <a:moveTo>
                  <a:pt x="58" y="6"/>
                </a:moveTo>
                <a:lnTo>
                  <a:pt x="30" y="1"/>
                </a:lnTo>
                <a:lnTo>
                  <a:pt x="16" y="0"/>
                </a:lnTo>
                <a:lnTo>
                  <a:pt x="0" y="0"/>
                </a:lnTo>
                <a:lnTo>
                  <a:pt x="0" y="13"/>
                </a:lnTo>
                <a:lnTo>
                  <a:pt x="14" y="13"/>
                </a:lnTo>
                <a:lnTo>
                  <a:pt x="13" y="13"/>
                </a:lnTo>
                <a:lnTo>
                  <a:pt x="27" y="14"/>
                </a:lnTo>
                <a:lnTo>
                  <a:pt x="55" y="19"/>
                </a:lnTo>
                <a:lnTo>
                  <a:pt x="58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25" name="Rectangle 106"/>
          <p:cNvSpPr>
            <a:spLocks noChangeArrowheads="1"/>
          </p:cNvSpPr>
          <p:nvPr/>
        </p:nvSpPr>
        <p:spPr bwMode="auto">
          <a:xfrm>
            <a:off x="2867025" y="1752600"/>
            <a:ext cx="936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/>
              <a:t>h</a:t>
            </a:r>
            <a:endParaRPr lang="fr-FR"/>
          </a:p>
        </p:txBody>
      </p:sp>
      <p:sp>
        <p:nvSpPr>
          <p:cNvPr id="389226" name="Rectangle 107"/>
          <p:cNvSpPr>
            <a:spLocks noChangeArrowheads="1"/>
          </p:cNvSpPr>
          <p:nvPr/>
        </p:nvSpPr>
        <p:spPr bwMode="auto">
          <a:xfrm>
            <a:off x="2974975" y="1738313"/>
            <a:ext cx="793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200" b="1">
                <a:latin typeface="Symbol" pitchFamily="18" charset="2"/>
              </a:rPr>
              <a:t>n</a:t>
            </a:r>
            <a:endParaRPr lang="fr-FR"/>
          </a:p>
        </p:txBody>
      </p:sp>
      <p:sp>
        <p:nvSpPr>
          <p:cNvPr id="389227" name="Rectangle 108"/>
          <p:cNvSpPr>
            <a:spLocks noChangeArrowheads="1"/>
          </p:cNvSpPr>
          <p:nvPr/>
        </p:nvSpPr>
        <p:spPr bwMode="auto">
          <a:xfrm>
            <a:off x="2317750" y="1704975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O</a:t>
            </a:r>
            <a:endParaRPr lang="fr-FR"/>
          </a:p>
        </p:txBody>
      </p:sp>
      <p:sp>
        <p:nvSpPr>
          <p:cNvPr id="389228" name="Rectangle 109"/>
          <p:cNvSpPr>
            <a:spLocks noChangeArrowheads="1"/>
          </p:cNvSpPr>
          <p:nvPr/>
        </p:nvSpPr>
        <p:spPr bwMode="auto">
          <a:xfrm>
            <a:off x="2451100" y="17557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2121"/>
                </a:solidFill>
              </a:rPr>
              <a:t>3</a:t>
            </a:r>
            <a:endParaRPr lang="fr-FR"/>
          </a:p>
        </p:txBody>
      </p:sp>
      <p:sp>
        <p:nvSpPr>
          <p:cNvPr id="389229" name="Rectangle 110"/>
          <p:cNvSpPr>
            <a:spLocks noChangeArrowheads="1"/>
          </p:cNvSpPr>
          <p:nvPr/>
        </p:nvSpPr>
        <p:spPr bwMode="auto">
          <a:xfrm>
            <a:off x="7254875" y="1325563"/>
            <a:ext cx="1285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H</a:t>
            </a:r>
            <a:endParaRPr lang="fr-FR"/>
          </a:p>
        </p:txBody>
      </p:sp>
      <p:sp>
        <p:nvSpPr>
          <p:cNvPr id="389230" name="Rectangle 111"/>
          <p:cNvSpPr>
            <a:spLocks noChangeArrowheads="1"/>
          </p:cNvSpPr>
          <p:nvPr/>
        </p:nvSpPr>
        <p:spPr bwMode="auto">
          <a:xfrm>
            <a:off x="7378700" y="1376363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89231" name="Rectangle 112"/>
          <p:cNvSpPr>
            <a:spLocks noChangeArrowheads="1"/>
          </p:cNvSpPr>
          <p:nvPr/>
        </p:nvSpPr>
        <p:spPr bwMode="auto">
          <a:xfrm>
            <a:off x="7470775" y="1325563"/>
            <a:ext cx="138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O</a:t>
            </a:r>
            <a:endParaRPr lang="fr-FR"/>
          </a:p>
        </p:txBody>
      </p:sp>
      <p:sp>
        <p:nvSpPr>
          <p:cNvPr id="389232" name="Rectangle 113"/>
          <p:cNvSpPr>
            <a:spLocks noChangeArrowheads="1"/>
          </p:cNvSpPr>
          <p:nvPr/>
        </p:nvSpPr>
        <p:spPr bwMode="auto">
          <a:xfrm>
            <a:off x="7604125" y="1376363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89233" name="Freeform 114"/>
          <p:cNvSpPr>
            <a:spLocks/>
          </p:cNvSpPr>
          <p:nvPr/>
        </p:nvSpPr>
        <p:spPr bwMode="auto">
          <a:xfrm>
            <a:off x="4137025" y="3708400"/>
            <a:ext cx="38100" cy="87313"/>
          </a:xfrm>
          <a:custGeom>
            <a:avLst/>
            <a:gdLst>
              <a:gd name="T0" fmla="*/ 0 w 24"/>
              <a:gd name="T1" fmla="*/ 0 h 55"/>
              <a:gd name="T2" fmla="*/ 0 w 24"/>
              <a:gd name="T3" fmla="*/ 2147483647 h 55"/>
              <a:gd name="T4" fmla="*/ 2147483647 w 24"/>
              <a:gd name="T5" fmla="*/ 2147483647 h 55"/>
              <a:gd name="T6" fmla="*/ 2147483647 w 24"/>
              <a:gd name="T7" fmla="*/ 2147483647 h 55"/>
              <a:gd name="T8" fmla="*/ 2147483647 w 24"/>
              <a:gd name="T9" fmla="*/ 2147483647 h 55"/>
              <a:gd name="T10" fmla="*/ 2147483647 w 24"/>
              <a:gd name="T11" fmla="*/ 2147483647 h 55"/>
              <a:gd name="T12" fmla="*/ 2147483647 w 24"/>
              <a:gd name="T13" fmla="*/ 2147483647 h 55"/>
              <a:gd name="T14" fmla="*/ 2147483647 w 24"/>
              <a:gd name="T15" fmla="*/ 2147483647 h 55"/>
              <a:gd name="T16" fmla="*/ 2147483647 w 24"/>
              <a:gd name="T17" fmla="*/ 2147483647 h 55"/>
              <a:gd name="T18" fmla="*/ 2147483647 w 24"/>
              <a:gd name="T19" fmla="*/ 2147483647 h 55"/>
              <a:gd name="T20" fmla="*/ 2147483647 w 24"/>
              <a:gd name="T21" fmla="*/ 2147483647 h 55"/>
              <a:gd name="T22" fmla="*/ 2147483647 w 24"/>
              <a:gd name="T23" fmla="*/ 2147483647 h 55"/>
              <a:gd name="T24" fmla="*/ 2147483647 w 24"/>
              <a:gd name="T25" fmla="*/ 0 h 55"/>
              <a:gd name="T26" fmla="*/ 0 w 24"/>
              <a:gd name="T27" fmla="*/ 0 h 5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4"/>
              <a:gd name="T43" fmla="*/ 0 h 55"/>
              <a:gd name="T44" fmla="*/ 24 w 24"/>
              <a:gd name="T45" fmla="*/ 55 h 5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4" h="55">
                <a:moveTo>
                  <a:pt x="0" y="0"/>
                </a:moveTo>
                <a:lnTo>
                  <a:pt x="0" y="17"/>
                </a:lnTo>
                <a:lnTo>
                  <a:pt x="3" y="31"/>
                </a:lnTo>
                <a:lnTo>
                  <a:pt x="6" y="45"/>
                </a:lnTo>
                <a:lnTo>
                  <a:pt x="6" y="47"/>
                </a:lnTo>
                <a:lnTo>
                  <a:pt x="10" y="55"/>
                </a:lnTo>
                <a:lnTo>
                  <a:pt x="24" y="51"/>
                </a:lnTo>
                <a:lnTo>
                  <a:pt x="20" y="42"/>
                </a:lnTo>
                <a:lnTo>
                  <a:pt x="20" y="43"/>
                </a:lnTo>
                <a:lnTo>
                  <a:pt x="17" y="29"/>
                </a:lnTo>
                <a:lnTo>
                  <a:pt x="15" y="15"/>
                </a:lnTo>
                <a:lnTo>
                  <a:pt x="15" y="16"/>
                </a:lnTo>
                <a:lnTo>
                  <a:pt x="1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34" name="Freeform 115"/>
          <p:cNvSpPr>
            <a:spLocks/>
          </p:cNvSpPr>
          <p:nvPr/>
        </p:nvSpPr>
        <p:spPr bwMode="auto">
          <a:xfrm>
            <a:off x="4162425" y="3805238"/>
            <a:ext cx="68263" cy="82550"/>
          </a:xfrm>
          <a:custGeom>
            <a:avLst/>
            <a:gdLst>
              <a:gd name="T0" fmla="*/ 0 w 43"/>
              <a:gd name="T1" fmla="*/ 2147483647 h 52"/>
              <a:gd name="T2" fmla="*/ 2147483647 w 43"/>
              <a:gd name="T3" fmla="*/ 2147483647 h 52"/>
              <a:gd name="T4" fmla="*/ 2147483647 w 43"/>
              <a:gd name="T5" fmla="*/ 2147483647 h 52"/>
              <a:gd name="T6" fmla="*/ 2147483647 w 43"/>
              <a:gd name="T7" fmla="*/ 2147483647 h 52"/>
              <a:gd name="T8" fmla="*/ 2147483647 w 43"/>
              <a:gd name="T9" fmla="*/ 2147483647 h 52"/>
              <a:gd name="T10" fmla="*/ 2147483647 w 43"/>
              <a:gd name="T11" fmla="*/ 2147483647 h 52"/>
              <a:gd name="T12" fmla="*/ 2147483647 w 43"/>
              <a:gd name="T13" fmla="*/ 2147483647 h 52"/>
              <a:gd name="T14" fmla="*/ 2147483647 w 43"/>
              <a:gd name="T15" fmla="*/ 2147483647 h 52"/>
              <a:gd name="T16" fmla="*/ 2147483647 w 43"/>
              <a:gd name="T17" fmla="*/ 2147483647 h 52"/>
              <a:gd name="T18" fmla="*/ 2147483647 w 43"/>
              <a:gd name="T19" fmla="*/ 2147483647 h 52"/>
              <a:gd name="T20" fmla="*/ 2147483647 w 43"/>
              <a:gd name="T21" fmla="*/ 2147483647 h 52"/>
              <a:gd name="T22" fmla="*/ 2147483647 w 43"/>
              <a:gd name="T23" fmla="*/ 2147483647 h 52"/>
              <a:gd name="T24" fmla="*/ 2147483647 w 43"/>
              <a:gd name="T25" fmla="*/ 2147483647 h 52"/>
              <a:gd name="T26" fmla="*/ 2147483647 w 43"/>
              <a:gd name="T27" fmla="*/ 0 h 52"/>
              <a:gd name="T28" fmla="*/ 0 w 43"/>
              <a:gd name="T29" fmla="*/ 2147483647 h 5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"/>
              <a:gd name="T46" fmla="*/ 0 h 52"/>
              <a:gd name="T47" fmla="*/ 43 w 43"/>
              <a:gd name="T48" fmla="*/ 52 h 5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" h="52">
                <a:moveTo>
                  <a:pt x="0" y="6"/>
                </a:moveTo>
                <a:lnTo>
                  <a:pt x="3" y="13"/>
                </a:lnTo>
                <a:lnTo>
                  <a:pt x="10" y="24"/>
                </a:lnTo>
                <a:lnTo>
                  <a:pt x="18" y="36"/>
                </a:lnTo>
                <a:lnTo>
                  <a:pt x="20" y="37"/>
                </a:lnTo>
                <a:lnTo>
                  <a:pt x="29" y="47"/>
                </a:lnTo>
                <a:lnTo>
                  <a:pt x="34" y="52"/>
                </a:lnTo>
                <a:lnTo>
                  <a:pt x="43" y="43"/>
                </a:lnTo>
                <a:lnTo>
                  <a:pt x="38" y="38"/>
                </a:lnTo>
                <a:lnTo>
                  <a:pt x="29" y="29"/>
                </a:lnTo>
                <a:lnTo>
                  <a:pt x="30" y="30"/>
                </a:lnTo>
                <a:lnTo>
                  <a:pt x="22" y="18"/>
                </a:lnTo>
                <a:lnTo>
                  <a:pt x="15" y="6"/>
                </a:lnTo>
                <a:lnTo>
                  <a:pt x="11" y="0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35" name="Freeform 116"/>
          <p:cNvSpPr>
            <a:spLocks/>
          </p:cNvSpPr>
          <p:nvPr/>
        </p:nvSpPr>
        <p:spPr bwMode="auto">
          <a:xfrm>
            <a:off x="4230688" y="3886200"/>
            <a:ext cx="85725" cy="66675"/>
          </a:xfrm>
          <a:custGeom>
            <a:avLst/>
            <a:gdLst>
              <a:gd name="T0" fmla="*/ 0 w 54"/>
              <a:gd name="T1" fmla="*/ 2147483647 h 42"/>
              <a:gd name="T2" fmla="*/ 2147483647 w 54"/>
              <a:gd name="T3" fmla="*/ 2147483647 h 42"/>
              <a:gd name="T4" fmla="*/ 2147483647 w 54"/>
              <a:gd name="T5" fmla="*/ 2147483647 h 42"/>
              <a:gd name="T6" fmla="*/ 2147483647 w 54"/>
              <a:gd name="T7" fmla="*/ 2147483647 h 42"/>
              <a:gd name="T8" fmla="*/ 2147483647 w 54"/>
              <a:gd name="T9" fmla="*/ 2147483647 h 42"/>
              <a:gd name="T10" fmla="*/ 2147483647 w 54"/>
              <a:gd name="T11" fmla="*/ 2147483647 h 42"/>
              <a:gd name="T12" fmla="*/ 2147483647 w 54"/>
              <a:gd name="T13" fmla="*/ 2147483647 h 42"/>
              <a:gd name="T14" fmla="*/ 2147483647 w 54"/>
              <a:gd name="T15" fmla="*/ 2147483647 h 42"/>
              <a:gd name="T16" fmla="*/ 2147483647 w 54"/>
              <a:gd name="T17" fmla="*/ 2147483647 h 42"/>
              <a:gd name="T18" fmla="*/ 2147483647 w 54"/>
              <a:gd name="T19" fmla="*/ 0 h 42"/>
              <a:gd name="T20" fmla="*/ 0 w 54"/>
              <a:gd name="T21" fmla="*/ 2147483647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4"/>
              <a:gd name="T34" fmla="*/ 0 h 42"/>
              <a:gd name="T35" fmla="*/ 54 w 54"/>
              <a:gd name="T36" fmla="*/ 42 h 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4" h="42">
                <a:moveTo>
                  <a:pt x="0" y="11"/>
                </a:moveTo>
                <a:lnTo>
                  <a:pt x="8" y="17"/>
                </a:lnTo>
                <a:lnTo>
                  <a:pt x="20" y="26"/>
                </a:lnTo>
                <a:lnTo>
                  <a:pt x="21" y="26"/>
                </a:lnTo>
                <a:lnTo>
                  <a:pt x="47" y="42"/>
                </a:lnTo>
                <a:lnTo>
                  <a:pt x="54" y="30"/>
                </a:lnTo>
                <a:lnTo>
                  <a:pt x="28" y="15"/>
                </a:lnTo>
                <a:lnTo>
                  <a:pt x="29" y="15"/>
                </a:lnTo>
                <a:lnTo>
                  <a:pt x="18" y="6"/>
                </a:lnTo>
                <a:lnTo>
                  <a:pt x="9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36" name="Freeform 117"/>
          <p:cNvSpPr>
            <a:spLocks/>
          </p:cNvSpPr>
          <p:nvPr/>
        </p:nvSpPr>
        <p:spPr bwMode="auto">
          <a:xfrm>
            <a:off x="4325938" y="3943350"/>
            <a:ext cx="92075" cy="50800"/>
          </a:xfrm>
          <a:custGeom>
            <a:avLst/>
            <a:gdLst>
              <a:gd name="T0" fmla="*/ 0 w 58"/>
              <a:gd name="T1" fmla="*/ 2147483647 h 32"/>
              <a:gd name="T2" fmla="*/ 2147483647 w 58"/>
              <a:gd name="T3" fmla="*/ 2147483647 h 32"/>
              <a:gd name="T4" fmla="*/ 2147483647 w 58"/>
              <a:gd name="T5" fmla="*/ 2147483647 h 32"/>
              <a:gd name="T6" fmla="*/ 2147483647 w 58"/>
              <a:gd name="T7" fmla="*/ 2147483647 h 32"/>
              <a:gd name="T8" fmla="*/ 2147483647 w 58"/>
              <a:gd name="T9" fmla="*/ 2147483647 h 32"/>
              <a:gd name="T10" fmla="*/ 2147483647 w 58"/>
              <a:gd name="T11" fmla="*/ 2147483647 h 32"/>
              <a:gd name="T12" fmla="*/ 2147483647 w 58"/>
              <a:gd name="T13" fmla="*/ 2147483647 h 32"/>
              <a:gd name="T14" fmla="*/ 2147483647 w 58"/>
              <a:gd name="T15" fmla="*/ 2147483647 h 32"/>
              <a:gd name="T16" fmla="*/ 2147483647 w 58"/>
              <a:gd name="T17" fmla="*/ 2147483647 h 32"/>
              <a:gd name="T18" fmla="*/ 2147483647 w 58"/>
              <a:gd name="T19" fmla="*/ 2147483647 h 32"/>
              <a:gd name="T20" fmla="*/ 2147483647 w 58"/>
              <a:gd name="T21" fmla="*/ 2147483647 h 32"/>
              <a:gd name="T22" fmla="*/ 2147483647 w 58"/>
              <a:gd name="T23" fmla="*/ 2147483647 h 32"/>
              <a:gd name="T24" fmla="*/ 2147483647 w 58"/>
              <a:gd name="T25" fmla="*/ 2147483647 h 32"/>
              <a:gd name="T26" fmla="*/ 2147483647 w 58"/>
              <a:gd name="T27" fmla="*/ 2147483647 h 32"/>
              <a:gd name="T28" fmla="*/ 2147483647 w 58"/>
              <a:gd name="T29" fmla="*/ 2147483647 h 32"/>
              <a:gd name="T30" fmla="*/ 2147483647 w 58"/>
              <a:gd name="T31" fmla="*/ 2147483647 h 32"/>
              <a:gd name="T32" fmla="*/ 2147483647 w 58"/>
              <a:gd name="T33" fmla="*/ 2147483647 h 32"/>
              <a:gd name="T34" fmla="*/ 2147483647 w 58"/>
              <a:gd name="T35" fmla="*/ 0 h 32"/>
              <a:gd name="T36" fmla="*/ 0 w 58"/>
              <a:gd name="T37" fmla="*/ 2147483647 h 3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8"/>
              <a:gd name="T58" fmla="*/ 0 h 32"/>
              <a:gd name="T59" fmla="*/ 58 w 58"/>
              <a:gd name="T60" fmla="*/ 32 h 3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8" h="32">
                <a:moveTo>
                  <a:pt x="0" y="13"/>
                </a:moveTo>
                <a:lnTo>
                  <a:pt x="3" y="14"/>
                </a:lnTo>
                <a:lnTo>
                  <a:pt x="2" y="13"/>
                </a:lnTo>
                <a:lnTo>
                  <a:pt x="17" y="20"/>
                </a:lnTo>
                <a:lnTo>
                  <a:pt x="19" y="21"/>
                </a:lnTo>
                <a:lnTo>
                  <a:pt x="35" y="26"/>
                </a:lnTo>
                <a:lnTo>
                  <a:pt x="50" y="32"/>
                </a:lnTo>
                <a:lnTo>
                  <a:pt x="49" y="31"/>
                </a:lnTo>
                <a:lnTo>
                  <a:pt x="51" y="32"/>
                </a:lnTo>
                <a:lnTo>
                  <a:pt x="58" y="21"/>
                </a:lnTo>
                <a:lnTo>
                  <a:pt x="56" y="20"/>
                </a:lnTo>
                <a:lnTo>
                  <a:pt x="55" y="19"/>
                </a:lnTo>
                <a:lnTo>
                  <a:pt x="40" y="13"/>
                </a:lnTo>
                <a:lnTo>
                  <a:pt x="23" y="8"/>
                </a:lnTo>
                <a:lnTo>
                  <a:pt x="24" y="9"/>
                </a:lnTo>
                <a:lnTo>
                  <a:pt x="9" y="2"/>
                </a:lnTo>
                <a:lnTo>
                  <a:pt x="8" y="1"/>
                </a:lnTo>
                <a:lnTo>
                  <a:pt x="5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37" name="Freeform 118"/>
          <p:cNvSpPr>
            <a:spLocks/>
          </p:cNvSpPr>
          <p:nvPr/>
        </p:nvSpPr>
        <p:spPr bwMode="auto">
          <a:xfrm>
            <a:off x="4432300" y="3981450"/>
            <a:ext cx="87313" cy="41275"/>
          </a:xfrm>
          <a:custGeom>
            <a:avLst/>
            <a:gdLst>
              <a:gd name="T0" fmla="*/ 2147483647 w 55"/>
              <a:gd name="T1" fmla="*/ 2147483647 h 26"/>
              <a:gd name="T2" fmla="*/ 2147483647 w 55"/>
              <a:gd name="T3" fmla="*/ 2147483647 h 26"/>
              <a:gd name="T4" fmla="*/ 0 w 55"/>
              <a:gd name="T5" fmla="*/ 2147483647 h 26"/>
              <a:gd name="T6" fmla="*/ 2147483647 w 55"/>
              <a:gd name="T7" fmla="*/ 2147483647 h 26"/>
              <a:gd name="T8" fmla="*/ 2147483647 w 55"/>
              <a:gd name="T9" fmla="*/ 2147483647 h 26"/>
              <a:gd name="T10" fmla="*/ 2147483647 w 55"/>
              <a:gd name="T11" fmla="*/ 2147483647 h 26"/>
              <a:gd name="T12" fmla="*/ 2147483647 w 55"/>
              <a:gd name="T13" fmla="*/ 2147483647 h 26"/>
              <a:gd name="T14" fmla="*/ 2147483647 w 55"/>
              <a:gd name="T15" fmla="*/ 2147483647 h 26"/>
              <a:gd name="T16" fmla="*/ 2147483647 w 55"/>
              <a:gd name="T17" fmla="*/ 2147483647 h 26"/>
              <a:gd name="T18" fmla="*/ 2147483647 w 55"/>
              <a:gd name="T19" fmla="*/ 2147483647 h 26"/>
              <a:gd name="T20" fmla="*/ 2147483647 w 55"/>
              <a:gd name="T21" fmla="*/ 2147483647 h 26"/>
              <a:gd name="T22" fmla="*/ 2147483647 w 55"/>
              <a:gd name="T23" fmla="*/ 2147483647 h 26"/>
              <a:gd name="T24" fmla="*/ 2147483647 w 55"/>
              <a:gd name="T25" fmla="*/ 2147483647 h 26"/>
              <a:gd name="T26" fmla="*/ 2147483647 w 55"/>
              <a:gd name="T27" fmla="*/ 2147483647 h 26"/>
              <a:gd name="T28" fmla="*/ 2147483647 w 55"/>
              <a:gd name="T29" fmla="*/ 0 h 26"/>
              <a:gd name="T30" fmla="*/ 2147483647 w 55"/>
              <a:gd name="T31" fmla="*/ 0 h 26"/>
              <a:gd name="T32" fmla="*/ 2147483647 w 55"/>
              <a:gd name="T33" fmla="*/ 2147483647 h 2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5"/>
              <a:gd name="T52" fmla="*/ 0 h 26"/>
              <a:gd name="T53" fmla="*/ 55 w 55"/>
              <a:gd name="T54" fmla="*/ 26 h 2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5" h="26">
                <a:moveTo>
                  <a:pt x="1" y="14"/>
                </a:moveTo>
                <a:lnTo>
                  <a:pt x="2" y="14"/>
                </a:lnTo>
                <a:lnTo>
                  <a:pt x="0" y="14"/>
                </a:lnTo>
                <a:lnTo>
                  <a:pt x="16" y="18"/>
                </a:lnTo>
                <a:lnTo>
                  <a:pt x="34" y="22"/>
                </a:lnTo>
                <a:lnTo>
                  <a:pt x="35" y="22"/>
                </a:lnTo>
                <a:lnTo>
                  <a:pt x="52" y="26"/>
                </a:lnTo>
                <a:lnTo>
                  <a:pt x="55" y="26"/>
                </a:lnTo>
                <a:lnTo>
                  <a:pt x="55" y="12"/>
                </a:lnTo>
                <a:lnTo>
                  <a:pt x="54" y="12"/>
                </a:lnTo>
                <a:lnTo>
                  <a:pt x="55" y="12"/>
                </a:lnTo>
                <a:lnTo>
                  <a:pt x="37" y="9"/>
                </a:lnTo>
                <a:lnTo>
                  <a:pt x="38" y="9"/>
                </a:lnTo>
                <a:lnTo>
                  <a:pt x="21" y="5"/>
                </a:lnTo>
                <a:lnTo>
                  <a:pt x="3" y="0"/>
                </a:lnTo>
                <a:lnTo>
                  <a:pt x="1" y="0"/>
                </a:lnTo>
                <a:lnTo>
                  <a:pt x="1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38" name="Freeform 119"/>
          <p:cNvSpPr>
            <a:spLocks/>
          </p:cNvSpPr>
          <p:nvPr/>
        </p:nvSpPr>
        <p:spPr bwMode="auto">
          <a:xfrm>
            <a:off x="4541838" y="4006850"/>
            <a:ext cx="88900" cy="33338"/>
          </a:xfrm>
          <a:custGeom>
            <a:avLst/>
            <a:gdLst>
              <a:gd name="T0" fmla="*/ 0 w 56"/>
              <a:gd name="T1" fmla="*/ 2147483647 h 21"/>
              <a:gd name="T2" fmla="*/ 2147483647 w 56"/>
              <a:gd name="T3" fmla="*/ 2147483647 h 21"/>
              <a:gd name="T4" fmla="*/ 0 w 56"/>
              <a:gd name="T5" fmla="*/ 2147483647 h 21"/>
              <a:gd name="T6" fmla="*/ 2147483647 w 56"/>
              <a:gd name="T7" fmla="*/ 2147483647 h 21"/>
              <a:gd name="T8" fmla="*/ 2147483647 w 56"/>
              <a:gd name="T9" fmla="*/ 2147483647 h 21"/>
              <a:gd name="T10" fmla="*/ 2147483647 w 56"/>
              <a:gd name="T11" fmla="*/ 2147483647 h 21"/>
              <a:gd name="T12" fmla="*/ 2147483647 w 56"/>
              <a:gd name="T13" fmla="*/ 2147483647 h 21"/>
              <a:gd name="T14" fmla="*/ 2147483647 w 56"/>
              <a:gd name="T15" fmla="*/ 2147483647 h 21"/>
              <a:gd name="T16" fmla="*/ 2147483647 w 56"/>
              <a:gd name="T17" fmla="*/ 2147483647 h 21"/>
              <a:gd name="T18" fmla="*/ 2147483647 w 56"/>
              <a:gd name="T19" fmla="*/ 2147483647 h 21"/>
              <a:gd name="T20" fmla="*/ 2147483647 w 56"/>
              <a:gd name="T21" fmla="*/ 0 h 21"/>
              <a:gd name="T22" fmla="*/ 0 w 56"/>
              <a:gd name="T23" fmla="*/ 0 h 21"/>
              <a:gd name="T24" fmla="*/ 0 w 56"/>
              <a:gd name="T25" fmla="*/ 2147483647 h 2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6"/>
              <a:gd name="T40" fmla="*/ 0 h 21"/>
              <a:gd name="T41" fmla="*/ 56 w 56"/>
              <a:gd name="T42" fmla="*/ 21 h 2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6" h="21">
                <a:moveTo>
                  <a:pt x="0" y="13"/>
                </a:moveTo>
                <a:lnTo>
                  <a:pt x="1" y="13"/>
                </a:lnTo>
                <a:lnTo>
                  <a:pt x="0" y="13"/>
                </a:lnTo>
                <a:lnTo>
                  <a:pt x="17" y="16"/>
                </a:lnTo>
                <a:lnTo>
                  <a:pt x="53" y="21"/>
                </a:lnTo>
                <a:lnTo>
                  <a:pt x="56" y="21"/>
                </a:lnTo>
                <a:lnTo>
                  <a:pt x="56" y="7"/>
                </a:lnTo>
                <a:lnTo>
                  <a:pt x="54" y="7"/>
                </a:lnTo>
                <a:lnTo>
                  <a:pt x="55" y="7"/>
                </a:lnTo>
                <a:lnTo>
                  <a:pt x="20" y="3"/>
                </a:lnTo>
                <a:lnTo>
                  <a:pt x="2" y="0"/>
                </a:lnTo>
                <a:lnTo>
                  <a:pt x="0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39" name="Freeform 120"/>
          <p:cNvSpPr>
            <a:spLocks/>
          </p:cNvSpPr>
          <p:nvPr/>
        </p:nvSpPr>
        <p:spPr bwMode="auto">
          <a:xfrm>
            <a:off x="4652963" y="4022725"/>
            <a:ext cx="88900" cy="25400"/>
          </a:xfrm>
          <a:custGeom>
            <a:avLst/>
            <a:gdLst>
              <a:gd name="T0" fmla="*/ 0 w 56"/>
              <a:gd name="T1" fmla="*/ 2147483647 h 16"/>
              <a:gd name="T2" fmla="*/ 2147483647 w 56"/>
              <a:gd name="T3" fmla="*/ 2147483647 h 16"/>
              <a:gd name="T4" fmla="*/ 2147483647 w 56"/>
              <a:gd name="T5" fmla="*/ 2147483647 h 16"/>
              <a:gd name="T6" fmla="*/ 2147483647 w 56"/>
              <a:gd name="T7" fmla="*/ 2147483647 h 16"/>
              <a:gd name="T8" fmla="*/ 2147483647 w 56"/>
              <a:gd name="T9" fmla="*/ 2147483647 h 16"/>
              <a:gd name="T10" fmla="*/ 2147483647 w 56"/>
              <a:gd name="T11" fmla="*/ 2147483647 h 16"/>
              <a:gd name="T12" fmla="*/ 2147483647 w 56"/>
              <a:gd name="T13" fmla="*/ 2147483647 h 16"/>
              <a:gd name="T14" fmla="*/ 0 w 56"/>
              <a:gd name="T15" fmla="*/ 0 h 16"/>
              <a:gd name="T16" fmla="*/ 0 w 56"/>
              <a:gd name="T17" fmla="*/ 2147483647 h 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16"/>
              <a:gd name="T29" fmla="*/ 56 w 56"/>
              <a:gd name="T30" fmla="*/ 16 h 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16">
                <a:moveTo>
                  <a:pt x="0" y="13"/>
                </a:moveTo>
                <a:lnTo>
                  <a:pt x="18" y="14"/>
                </a:lnTo>
                <a:lnTo>
                  <a:pt x="51" y="16"/>
                </a:lnTo>
                <a:lnTo>
                  <a:pt x="56" y="16"/>
                </a:lnTo>
                <a:lnTo>
                  <a:pt x="56" y="3"/>
                </a:lnTo>
                <a:lnTo>
                  <a:pt x="51" y="3"/>
                </a:lnTo>
                <a:lnTo>
                  <a:pt x="18" y="1"/>
                </a:lnTo>
                <a:lnTo>
                  <a:pt x="0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40" name="Freeform 121"/>
          <p:cNvSpPr>
            <a:spLocks/>
          </p:cNvSpPr>
          <p:nvPr/>
        </p:nvSpPr>
        <p:spPr bwMode="auto">
          <a:xfrm>
            <a:off x="4762500" y="4027488"/>
            <a:ext cx="46038" cy="22225"/>
          </a:xfrm>
          <a:custGeom>
            <a:avLst/>
            <a:gdLst>
              <a:gd name="T0" fmla="*/ 0 w 29"/>
              <a:gd name="T1" fmla="*/ 2147483647 h 14"/>
              <a:gd name="T2" fmla="*/ 2147483647 w 29"/>
              <a:gd name="T3" fmla="*/ 2147483647 h 14"/>
              <a:gd name="T4" fmla="*/ 2147483647 w 29"/>
              <a:gd name="T5" fmla="*/ 2147483647 h 14"/>
              <a:gd name="T6" fmla="*/ 2147483647 w 29"/>
              <a:gd name="T7" fmla="*/ 2147483647 h 14"/>
              <a:gd name="T8" fmla="*/ 2147483647 w 29"/>
              <a:gd name="T9" fmla="*/ 2147483647 h 14"/>
              <a:gd name="T10" fmla="*/ 2147483647 w 29"/>
              <a:gd name="T11" fmla="*/ 2147483647 h 14"/>
              <a:gd name="T12" fmla="*/ 2147483647 w 29"/>
              <a:gd name="T13" fmla="*/ 0 h 14"/>
              <a:gd name="T14" fmla="*/ 0 w 29"/>
              <a:gd name="T15" fmla="*/ 2147483647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9"/>
              <a:gd name="T25" fmla="*/ 0 h 14"/>
              <a:gd name="T26" fmla="*/ 29 w 29"/>
              <a:gd name="T27" fmla="*/ 14 h 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9" h="14">
                <a:moveTo>
                  <a:pt x="0" y="13"/>
                </a:moveTo>
                <a:lnTo>
                  <a:pt x="12" y="14"/>
                </a:lnTo>
                <a:lnTo>
                  <a:pt x="29" y="14"/>
                </a:lnTo>
                <a:lnTo>
                  <a:pt x="29" y="1"/>
                </a:lnTo>
                <a:lnTo>
                  <a:pt x="13" y="1"/>
                </a:lnTo>
                <a:lnTo>
                  <a:pt x="14" y="1"/>
                </a:lnTo>
                <a:lnTo>
                  <a:pt x="3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41" name="Freeform 122"/>
          <p:cNvSpPr>
            <a:spLocks/>
          </p:cNvSpPr>
          <p:nvPr/>
        </p:nvSpPr>
        <p:spPr bwMode="auto">
          <a:xfrm>
            <a:off x="4714875" y="3995738"/>
            <a:ext cx="93663" cy="87312"/>
          </a:xfrm>
          <a:custGeom>
            <a:avLst/>
            <a:gdLst>
              <a:gd name="T0" fmla="*/ 0 w 59"/>
              <a:gd name="T1" fmla="*/ 0 h 55"/>
              <a:gd name="T2" fmla="*/ 2147483647 w 59"/>
              <a:gd name="T3" fmla="*/ 2147483647 h 55"/>
              <a:gd name="T4" fmla="*/ 0 w 59"/>
              <a:gd name="T5" fmla="*/ 2147483647 h 55"/>
              <a:gd name="T6" fmla="*/ 2147483647 w 59"/>
              <a:gd name="T7" fmla="*/ 2147483647 h 55"/>
              <a:gd name="T8" fmla="*/ 0 w 59"/>
              <a:gd name="T9" fmla="*/ 0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5"/>
              <a:gd name="T17" fmla="*/ 59 w 59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5">
                <a:moveTo>
                  <a:pt x="0" y="0"/>
                </a:moveTo>
                <a:lnTo>
                  <a:pt x="59" y="28"/>
                </a:lnTo>
                <a:lnTo>
                  <a:pt x="0" y="55"/>
                </a:lnTo>
                <a:lnTo>
                  <a:pt x="29" y="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42" name="Freeform 123"/>
          <p:cNvSpPr>
            <a:spLocks/>
          </p:cNvSpPr>
          <p:nvPr/>
        </p:nvSpPr>
        <p:spPr bwMode="auto">
          <a:xfrm>
            <a:off x="4659313" y="3957638"/>
            <a:ext cx="173037" cy="165100"/>
          </a:xfrm>
          <a:custGeom>
            <a:avLst/>
            <a:gdLst>
              <a:gd name="T0" fmla="*/ 2147483647 w 109"/>
              <a:gd name="T1" fmla="*/ 2147483647 h 104"/>
              <a:gd name="T2" fmla="*/ 2147483647 w 109"/>
              <a:gd name="T3" fmla="*/ 2147483647 h 104"/>
              <a:gd name="T4" fmla="*/ 2147483647 w 109"/>
              <a:gd name="T5" fmla="*/ 2147483647 h 104"/>
              <a:gd name="T6" fmla="*/ 2147483647 w 109"/>
              <a:gd name="T7" fmla="*/ 2147483647 h 104"/>
              <a:gd name="T8" fmla="*/ 2147483647 w 109"/>
              <a:gd name="T9" fmla="*/ 2147483647 h 104"/>
              <a:gd name="T10" fmla="*/ 2147483647 w 109"/>
              <a:gd name="T11" fmla="*/ 2147483647 h 104"/>
              <a:gd name="T12" fmla="*/ 2147483647 w 109"/>
              <a:gd name="T13" fmla="*/ 2147483647 h 104"/>
              <a:gd name="T14" fmla="*/ 2147483647 w 109"/>
              <a:gd name="T15" fmla="*/ 2147483647 h 104"/>
              <a:gd name="T16" fmla="*/ 0 w 109"/>
              <a:gd name="T17" fmla="*/ 0 h 104"/>
              <a:gd name="T18" fmla="*/ 2147483647 w 109"/>
              <a:gd name="T19" fmla="*/ 2147483647 h 104"/>
              <a:gd name="T20" fmla="*/ 2147483647 w 109"/>
              <a:gd name="T21" fmla="*/ 2147483647 h 104"/>
              <a:gd name="T22" fmla="*/ 0 w 109"/>
              <a:gd name="T23" fmla="*/ 2147483647 h 104"/>
              <a:gd name="T24" fmla="*/ 2147483647 w 109"/>
              <a:gd name="T25" fmla="*/ 2147483647 h 104"/>
              <a:gd name="T26" fmla="*/ 0 w 109"/>
              <a:gd name="T27" fmla="*/ 0 h 104"/>
              <a:gd name="T28" fmla="*/ 2147483647 w 109"/>
              <a:gd name="T29" fmla="*/ 2147483647 h 10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9"/>
              <a:gd name="T46" fmla="*/ 0 h 104"/>
              <a:gd name="T47" fmla="*/ 109 w 109"/>
              <a:gd name="T48" fmla="*/ 104 h 10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9" h="104">
                <a:moveTo>
                  <a:pt x="40" y="20"/>
                </a:moveTo>
                <a:lnTo>
                  <a:pt x="31" y="30"/>
                </a:lnTo>
                <a:lnTo>
                  <a:pt x="90" y="57"/>
                </a:lnTo>
                <a:lnTo>
                  <a:pt x="90" y="46"/>
                </a:lnTo>
                <a:lnTo>
                  <a:pt x="31" y="74"/>
                </a:lnTo>
                <a:lnTo>
                  <a:pt x="40" y="84"/>
                </a:lnTo>
                <a:lnTo>
                  <a:pt x="74" y="52"/>
                </a:lnTo>
                <a:lnTo>
                  <a:pt x="40" y="20"/>
                </a:lnTo>
                <a:lnTo>
                  <a:pt x="0" y="0"/>
                </a:lnTo>
                <a:lnTo>
                  <a:pt x="60" y="56"/>
                </a:lnTo>
                <a:lnTo>
                  <a:pt x="60" y="47"/>
                </a:lnTo>
                <a:lnTo>
                  <a:pt x="0" y="104"/>
                </a:lnTo>
                <a:lnTo>
                  <a:pt x="109" y="52"/>
                </a:lnTo>
                <a:lnTo>
                  <a:pt x="0" y="0"/>
                </a:lnTo>
                <a:lnTo>
                  <a:pt x="40" y="2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43" name="Rectangle 124"/>
          <p:cNvSpPr>
            <a:spLocks noChangeArrowheads="1"/>
          </p:cNvSpPr>
          <p:nvPr/>
        </p:nvSpPr>
        <p:spPr bwMode="auto">
          <a:xfrm>
            <a:off x="4205288" y="4035425"/>
            <a:ext cx="3905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300" b="1">
                <a:solidFill>
                  <a:srgbClr val="212121"/>
                </a:solidFill>
              </a:rPr>
              <a:t>+ HO</a:t>
            </a:r>
            <a:endParaRPr lang="fr-FR"/>
          </a:p>
        </p:txBody>
      </p:sp>
      <p:sp>
        <p:nvSpPr>
          <p:cNvPr id="389244" name="Rectangle 125"/>
          <p:cNvSpPr>
            <a:spLocks noChangeArrowheads="1"/>
          </p:cNvSpPr>
          <p:nvPr/>
        </p:nvSpPr>
        <p:spPr bwMode="auto">
          <a:xfrm>
            <a:off x="4584700" y="40798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9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89245" name="Rectangle 126"/>
          <p:cNvSpPr>
            <a:spLocks noChangeArrowheads="1"/>
          </p:cNvSpPr>
          <p:nvPr/>
        </p:nvSpPr>
        <p:spPr bwMode="auto">
          <a:xfrm>
            <a:off x="4999038" y="3919538"/>
            <a:ext cx="5334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ROOH</a:t>
            </a:r>
            <a:endParaRPr lang="fr-FR"/>
          </a:p>
        </p:txBody>
      </p:sp>
      <p:sp>
        <p:nvSpPr>
          <p:cNvPr id="389246" name="Freeform 127"/>
          <p:cNvSpPr>
            <a:spLocks/>
          </p:cNvSpPr>
          <p:nvPr/>
        </p:nvSpPr>
        <p:spPr bwMode="auto">
          <a:xfrm>
            <a:off x="7259638" y="4029075"/>
            <a:ext cx="38100" cy="87313"/>
          </a:xfrm>
          <a:custGeom>
            <a:avLst/>
            <a:gdLst>
              <a:gd name="T0" fmla="*/ 2147483647 w 24"/>
              <a:gd name="T1" fmla="*/ 2147483647 h 55"/>
              <a:gd name="T2" fmla="*/ 2147483647 w 24"/>
              <a:gd name="T3" fmla="*/ 2147483647 h 55"/>
              <a:gd name="T4" fmla="*/ 2147483647 w 24"/>
              <a:gd name="T5" fmla="*/ 2147483647 h 55"/>
              <a:gd name="T6" fmla="*/ 2147483647 w 24"/>
              <a:gd name="T7" fmla="*/ 2147483647 h 55"/>
              <a:gd name="T8" fmla="*/ 2147483647 w 24"/>
              <a:gd name="T9" fmla="*/ 0 h 55"/>
              <a:gd name="T10" fmla="*/ 0 w 24"/>
              <a:gd name="T11" fmla="*/ 2147483647 h 55"/>
              <a:gd name="T12" fmla="*/ 2147483647 w 24"/>
              <a:gd name="T13" fmla="*/ 2147483647 h 55"/>
              <a:gd name="T14" fmla="*/ 2147483647 w 24"/>
              <a:gd name="T15" fmla="*/ 2147483647 h 55"/>
              <a:gd name="T16" fmla="*/ 2147483647 w 24"/>
              <a:gd name="T17" fmla="*/ 2147483647 h 55"/>
              <a:gd name="T18" fmla="*/ 2147483647 w 24"/>
              <a:gd name="T19" fmla="*/ 2147483647 h 55"/>
              <a:gd name="T20" fmla="*/ 2147483647 w 24"/>
              <a:gd name="T21" fmla="*/ 2147483647 h 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"/>
              <a:gd name="T34" fmla="*/ 0 h 55"/>
              <a:gd name="T35" fmla="*/ 24 w 24"/>
              <a:gd name="T36" fmla="*/ 55 h 5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" h="55">
                <a:moveTo>
                  <a:pt x="24" y="53"/>
                </a:moveTo>
                <a:lnTo>
                  <a:pt x="22" y="27"/>
                </a:lnTo>
                <a:lnTo>
                  <a:pt x="18" y="13"/>
                </a:lnTo>
                <a:lnTo>
                  <a:pt x="18" y="12"/>
                </a:lnTo>
                <a:lnTo>
                  <a:pt x="14" y="0"/>
                </a:lnTo>
                <a:lnTo>
                  <a:pt x="0" y="4"/>
                </a:lnTo>
                <a:lnTo>
                  <a:pt x="4" y="17"/>
                </a:lnTo>
                <a:lnTo>
                  <a:pt x="4" y="15"/>
                </a:lnTo>
                <a:lnTo>
                  <a:pt x="8" y="29"/>
                </a:lnTo>
                <a:lnTo>
                  <a:pt x="10" y="55"/>
                </a:lnTo>
                <a:lnTo>
                  <a:pt x="24" y="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47" name="Freeform 128"/>
          <p:cNvSpPr>
            <a:spLocks/>
          </p:cNvSpPr>
          <p:nvPr/>
        </p:nvSpPr>
        <p:spPr bwMode="auto">
          <a:xfrm>
            <a:off x="7212013" y="3933825"/>
            <a:ext cx="61912" cy="82550"/>
          </a:xfrm>
          <a:custGeom>
            <a:avLst/>
            <a:gdLst>
              <a:gd name="T0" fmla="*/ 2147483647 w 39"/>
              <a:gd name="T1" fmla="*/ 2147483647 h 52"/>
              <a:gd name="T2" fmla="*/ 2147483647 w 39"/>
              <a:gd name="T3" fmla="*/ 2147483647 h 52"/>
              <a:gd name="T4" fmla="*/ 2147483647 w 39"/>
              <a:gd name="T5" fmla="*/ 2147483647 h 52"/>
              <a:gd name="T6" fmla="*/ 2147483647 w 39"/>
              <a:gd name="T7" fmla="*/ 0 h 52"/>
              <a:gd name="T8" fmla="*/ 0 w 39"/>
              <a:gd name="T9" fmla="*/ 2147483647 h 52"/>
              <a:gd name="T10" fmla="*/ 2147483647 w 39"/>
              <a:gd name="T11" fmla="*/ 2147483647 h 52"/>
              <a:gd name="T12" fmla="*/ 2147483647 w 39"/>
              <a:gd name="T13" fmla="*/ 2147483647 h 52"/>
              <a:gd name="T14" fmla="*/ 2147483647 w 39"/>
              <a:gd name="T15" fmla="*/ 2147483647 h 52"/>
              <a:gd name="T16" fmla="*/ 2147483647 w 39"/>
              <a:gd name="T17" fmla="*/ 2147483647 h 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"/>
              <a:gd name="T28" fmla="*/ 0 h 52"/>
              <a:gd name="T29" fmla="*/ 39 w 39"/>
              <a:gd name="T30" fmla="*/ 52 h 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" h="52">
                <a:moveTo>
                  <a:pt x="39" y="46"/>
                </a:moveTo>
                <a:lnTo>
                  <a:pt x="31" y="30"/>
                </a:lnTo>
                <a:lnTo>
                  <a:pt x="14" y="4"/>
                </a:lnTo>
                <a:lnTo>
                  <a:pt x="12" y="0"/>
                </a:lnTo>
                <a:lnTo>
                  <a:pt x="0" y="7"/>
                </a:lnTo>
                <a:lnTo>
                  <a:pt x="3" y="10"/>
                </a:lnTo>
                <a:lnTo>
                  <a:pt x="19" y="37"/>
                </a:lnTo>
                <a:lnTo>
                  <a:pt x="27" y="52"/>
                </a:lnTo>
                <a:lnTo>
                  <a:pt x="39" y="4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48" name="Freeform 129"/>
          <p:cNvSpPr>
            <a:spLocks/>
          </p:cNvSpPr>
          <p:nvPr/>
        </p:nvSpPr>
        <p:spPr bwMode="auto">
          <a:xfrm>
            <a:off x="7143750" y="3851275"/>
            <a:ext cx="74613" cy="76200"/>
          </a:xfrm>
          <a:custGeom>
            <a:avLst/>
            <a:gdLst>
              <a:gd name="T0" fmla="*/ 2147483647 w 47"/>
              <a:gd name="T1" fmla="*/ 2147483647 h 48"/>
              <a:gd name="T2" fmla="*/ 2147483647 w 47"/>
              <a:gd name="T3" fmla="*/ 2147483647 h 48"/>
              <a:gd name="T4" fmla="*/ 2147483647 w 47"/>
              <a:gd name="T5" fmla="*/ 2147483647 h 48"/>
              <a:gd name="T6" fmla="*/ 2147483647 w 47"/>
              <a:gd name="T7" fmla="*/ 2147483647 h 48"/>
              <a:gd name="T8" fmla="*/ 2147483647 w 47"/>
              <a:gd name="T9" fmla="*/ 2147483647 h 48"/>
              <a:gd name="T10" fmla="*/ 2147483647 w 47"/>
              <a:gd name="T11" fmla="*/ 2147483647 h 48"/>
              <a:gd name="T12" fmla="*/ 2147483647 w 47"/>
              <a:gd name="T13" fmla="*/ 2147483647 h 48"/>
              <a:gd name="T14" fmla="*/ 2147483647 w 47"/>
              <a:gd name="T15" fmla="*/ 0 h 48"/>
              <a:gd name="T16" fmla="*/ 0 w 47"/>
              <a:gd name="T17" fmla="*/ 2147483647 h 48"/>
              <a:gd name="T18" fmla="*/ 2147483647 w 47"/>
              <a:gd name="T19" fmla="*/ 2147483647 h 48"/>
              <a:gd name="T20" fmla="*/ 2147483647 w 47"/>
              <a:gd name="T21" fmla="*/ 2147483647 h 48"/>
              <a:gd name="T22" fmla="*/ 2147483647 w 47"/>
              <a:gd name="T23" fmla="*/ 2147483647 h 48"/>
              <a:gd name="T24" fmla="*/ 2147483647 w 47"/>
              <a:gd name="T25" fmla="*/ 2147483647 h 48"/>
              <a:gd name="T26" fmla="*/ 2147483647 w 47"/>
              <a:gd name="T27" fmla="*/ 2147483647 h 48"/>
              <a:gd name="T28" fmla="*/ 2147483647 w 47"/>
              <a:gd name="T29" fmla="*/ 2147483647 h 48"/>
              <a:gd name="T30" fmla="*/ 2147483647 w 47"/>
              <a:gd name="T31" fmla="*/ 2147483647 h 48"/>
              <a:gd name="T32" fmla="*/ 2147483647 w 47"/>
              <a:gd name="T33" fmla="*/ 2147483647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7"/>
              <a:gd name="T52" fmla="*/ 0 h 48"/>
              <a:gd name="T53" fmla="*/ 47 w 47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7" h="48">
                <a:moveTo>
                  <a:pt x="47" y="39"/>
                </a:moveTo>
                <a:lnTo>
                  <a:pt x="37" y="28"/>
                </a:lnTo>
                <a:lnTo>
                  <a:pt x="36" y="28"/>
                </a:lnTo>
                <a:lnTo>
                  <a:pt x="25" y="16"/>
                </a:lnTo>
                <a:lnTo>
                  <a:pt x="26" y="16"/>
                </a:lnTo>
                <a:lnTo>
                  <a:pt x="14" y="3"/>
                </a:lnTo>
                <a:lnTo>
                  <a:pt x="13" y="3"/>
                </a:lnTo>
                <a:lnTo>
                  <a:pt x="9" y="0"/>
                </a:lnTo>
                <a:lnTo>
                  <a:pt x="0" y="8"/>
                </a:lnTo>
                <a:lnTo>
                  <a:pt x="3" y="12"/>
                </a:lnTo>
                <a:lnTo>
                  <a:pt x="2" y="12"/>
                </a:lnTo>
                <a:lnTo>
                  <a:pt x="14" y="25"/>
                </a:lnTo>
                <a:lnTo>
                  <a:pt x="15" y="25"/>
                </a:lnTo>
                <a:lnTo>
                  <a:pt x="27" y="37"/>
                </a:lnTo>
                <a:lnTo>
                  <a:pt x="26" y="37"/>
                </a:lnTo>
                <a:lnTo>
                  <a:pt x="35" y="48"/>
                </a:lnTo>
                <a:lnTo>
                  <a:pt x="47" y="3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49" name="Freeform 130"/>
          <p:cNvSpPr>
            <a:spLocks/>
          </p:cNvSpPr>
          <p:nvPr/>
        </p:nvSpPr>
        <p:spPr bwMode="auto">
          <a:xfrm>
            <a:off x="7059613" y="3778250"/>
            <a:ext cx="84137" cy="73025"/>
          </a:xfrm>
          <a:custGeom>
            <a:avLst/>
            <a:gdLst>
              <a:gd name="T0" fmla="*/ 2147483647 w 53"/>
              <a:gd name="T1" fmla="*/ 2147483647 h 46"/>
              <a:gd name="T2" fmla="*/ 2147483647 w 53"/>
              <a:gd name="T3" fmla="*/ 2147483647 h 46"/>
              <a:gd name="T4" fmla="*/ 2147483647 w 53"/>
              <a:gd name="T5" fmla="*/ 2147483647 h 46"/>
              <a:gd name="T6" fmla="*/ 2147483647 w 53"/>
              <a:gd name="T7" fmla="*/ 0 h 46"/>
              <a:gd name="T8" fmla="*/ 0 w 53"/>
              <a:gd name="T9" fmla="*/ 2147483647 h 46"/>
              <a:gd name="T10" fmla="*/ 2147483647 w 53"/>
              <a:gd name="T11" fmla="*/ 2147483647 h 46"/>
              <a:gd name="T12" fmla="*/ 2147483647 w 53"/>
              <a:gd name="T13" fmla="*/ 2147483647 h 46"/>
              <a:gd name="T14" fmla="*/ 2147483647 w 53"/>
              <a:gd name="T15" fmla="*/ 2147483647 h 46"/>
              <a:gd name="T16" fmla="*/ 2147483647 w 53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3"/>
              <a:gd name="T28" fmla="*/ 0 h 46"/>
              <a:gd name="T29" fmla="*/ 53 w 53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3" h="46">
                <a:moveTo>
                  <a:pt x="53" y="37"/>
                </a:moveTo>
                <a:lnTo>
                  <a:pt x="25" y="12"/>
                </a:lnTo>
                <a:lnTo>
                  <a:pt x="25" y="11"/>
                </a:lnTo>
                <a:lnTo>
                  <a:pt x="10" y="0"/>
                </a:lnTo>
                <a:lnTo>
                  <a:pt x="0" y="11"/>
                </a:lnTo>
                <a:lnTo>
                  <a:pt x="15" y="22"/>
                </a:lnTo>
                <a:lnTo>
                  <a:pt x="15" y="21"/>
                </a:lnTo>
                <a:lnTo>
                  <a:pt x="44" y="46"/>
                </a:lnTo>
                <a:lnTo>
                  <a:pt x="53" y="3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50" name="Freeform 131"/>
          <p:cNvSpPr>
            <a:spLocks/>
          </p:cNvSpPr>
          <p:nvPr/>
        </p:nvSpPr>
        <p:spPr bwMode="auto">
          <a:xfrm>
            <a:off x="6969125" y="3719513"/>
            <a:ext cx="87313" cy="63500"/>
          </a:xfrm>
          <a:custGeom>
            <a:avLst/>
            <a:gdLst>
              <a:gd name="T0" fmla="*/ 2147483647 w 55"/>
              <a:gd name="T1" fmla="*/ 2147483647 h 40"/>
              <a:gd name="T2" fmla="*/ 2147483647 w 55"/>
              <a:gd name="T3" fmla="*/ 2147483647 h 40"/>
              <a:gd name="T4" fmla="*/ 2147483647 w 55"/>
              <a:gd name="T5" fmla="*/ 2147483647 h 40"/>
              <a:gd name="T6" fmla="*/ 2147483647 w 55"/>
              <a:gd name="T7" fmla="*/ 2147483647 h 40"/>
              <a:gd name="T8" fmla="*/ 2147483647 w 55"/>
              <a:gd name="T9" fmla="*/ 0 h 40"/>
              <a:gd name="T10" fmla="*/ 0 w 55"/>
              <a:gd name="T11" fmla="*/ 2147483647 h 40"/>
              <a:gd name="T12" fmla="*/ 2147483647 w 55"/>
              <a:gd name="T13" fmla="*/ 2147483647 h 40"/>
              <a:gd name="T14" fmla="*/ 2147483647 w 55"/>
              <a:gd name="T15" fmla="*/ 2147483647 h 40"/>
              <a:gd name="T16" fmla="*/ 2147483647 w 55"/>
              <a:gd name="T17" fmla="*/ 2147483647 h 40"/>
              <a:gd name="T18" fmla="*/ 2147483647 w 55"/>
              <a:gd name="T19" fmla="*/ 2147483647 h 40"/>
              <a:gd name="T20" fmla="*/ 2147483647 w 55"/>
              <a:gd name="T21" fmla="*/ 2147483647 h 40"/>
              <a:gd name="T22" fmla="*/ 2147483647 w 55"/>
              <a:gd name="T23" fmla="*/ 2147483647 h 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5"/>
              <a:gd name="T37" fmla="*/ 0 h 40"/>
              <a:gd name="T38" fmla="*/ 55 w 55"/>
              <a:gd name="T39" fmla="*/ 40 h 4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5" h="40">
                <a:moveTo>
                  <a:pt x="55" y="31"/>
                </a:moveTo>
                <a:lnTo>
                  <a:pt x="51" y="26"/>
                </a:lnTo>
                <a:lnTo>
                  <a:pt x="34" y="16"/>
                </a:lnTo>
                <a:lnTo>
                  <a:pt x="17" y="5"/>
                </a:lnTo>
                <a:lnTo>
                  <a:pt x="7" y="0"/>
                </a:lnTo>
                <a:lnTo>
                  <a:pt x="0" y="11"/>
                </a:lnTo>
                <a:lnTo>
                  <a:pt x="10" y="16"/>
                </a:lnTo>
                <a:lnTo>
                  <a:pt x="27" y="27"/>
                </a:lnTo>
                <a:lnTo>
                  <a:pt x="43" y="37"/>
                </a:lnTo>
                <a:lnTo>
                  <a:pt x="42" y="36"/>
                </a:lnTo>
                <a:lnTo>
                  <a:pt x="45" y="40"/>
                </a:lnTo>
                <a:lnTo>
                  <a:pt x="55" y="3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51" name="Freeform 132"/>
          <p:cNvSpPr>
            <a:spLocks/>
          </p:cNvSpPr>
          <p:nvPr/>
        </p:nvSpPr>
        <p:spPr bwMode="auto">
          <a:xfrm>
            <a:off x="6870700" y="3671888"/>
            <a:ext cx="90488" cy="55562"/>
          </a:xfrm>
          <a:custGeom>
            <a:avLst/>
            <a:gdLst>
              <a:gd name="T0" fmla="*/ 2147483647 w 57"/>
              <a:gd name="T1" fmla="*/ 2147483647 h 35"/>
              <a:gd name="T2" fmla="*/ 2147483647 w 57"/>
              <a:gd name="T3" fmla="*/ 2147483647 h 35"/>
              <a:gd name="T4" fmla="*/ 2147483647 w 57"/>
              <a:gd name="T5" fmla="*/ 2147483647 h 35"/>
              <a:gd name="T6" fmla="*/ 2147483647 w 57"/>
              <a:gd name="T7" fmla="*/ 2147483647 h 35"/>
              <a:gd name="T8" fmla="*/ 2147483647 w 57"/>
              <a:gd name="T9" fmla="*/ 0 h 35"/>
              <a:gd name="T10" fmla="*/ 0 w 57"/>
              <a:gd name="T11" fmla="*/ 2147483647 h 35"/>
              <a:gd name="T12" fmla="*/ 2147483647 w 57"/>
              <a:gd name="T13" fmla="*/ 2147483647 h 35"/>
              <a:gd name="T14" fmla="*/ 2147483647 w 57"/>
              <a:gd name="T15" fmla="*/ 2147483647 h 35"/>
              <a:gd name="T16" fmla="*/ 2147483647 w 57"/>
              <a:gd name="T17" fmla="*/ 2147483647 h 35"/>
              <a:gd name="T18" fmla="*/ 2147483647 w 57"/>
              <a:gd name="T19" fmla="*/ 2147483647 h 35"/>
              <a:gd name="T20" fmla="*/ 2147483647 w 57"/>
              <a:gd name="T21" fmla="*/ 2147483647 h 3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7"/>
              <a:gd name="T34" fmla="*/ 0 h 35"/>
              <a:gd name="T35" fmla="*/ 57 w 57"/>
              <a:gd name="T36" fmla="*/ 35 h 3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7" h="35">
                <a:moveTo>
                  <a:pt x="57" y="24"/>
                </a:moveTo>
                <a:lnTo>
                  <a:pt x="44" y="18"/>
                </a:lnTo>
                <a:lnTo>
                  <a:pt x="27" y="9"/>
                </a:lnTo>
                <a:lnTo>
                  <a:pt x="9" y="1"/>
                </a:lnTo>
                <a:lnTo>
                  <a:pt x="7" y="0"/>
                </a:lnTo>
                <a:lnTo>
                  <a:pt x="0" y="11"/>
                </a:lnTo>
                <a:lnTo>
                  <a:pt x="2" y="12"/>
                </a:lnTo>
                <a:lnTo>
                  <a:pt x="20" y="20"/>
                </a:lnTo>
                <a:lnTo>
                  <a:pt x="37" y="29"/>
                </a:lnTo>
                <a:lnTo>
                  <a:pt x="50" y="35"/>
                </a:lnTo>
                <a:lnTo>
                  <a:pt x="57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52" name="Freeform 133"/>
          <p:cNvSpPr>
            <a:spLocks/>
          </p:cNvSpPr>
          <p:nvPr/>
        </p:nvSpPr>
        <p:spPr bwMode="auto">
          <a:xfrm>
            <a:off x="6765925" y="3636963"/>
            <a:ext cx="93663" cy="47625"/>
          </a:xfrm>
          <a:custGeom>
            <a:avLst/>
            <a:gdLst>
              <a:gd name="T0" fmla="*/ 2147483647 w 59"/>
              <a:gd name="T1" fmla="*/ 2147483647 h 30"/>
              <a:gd name="T2" fmla="*/ 2147483647 w 59"/>
              <a:gd name="T3" fmla="*/ 2147483647 h 30"/>
              <a:gd name="T4" fmla="*/ 2147483647 w 59"/>
              <a:gd name="T5" fmla="*/ 2147483647 h 30"/>
              <a:gd name="T6" fmla="*/ 2147483647 w 59"/>
              <a:gd name="T7" fmla="*/ 2147483647 h 30"/>
              <a:gd name="T8" fmla="*/ 2147483647 w 59"/>
              <a:gd name="T9" fmla="*/ 0 h 30"/>
              <a:gd name="T10" fmla="*/ 0 w 59"/>
              <a:gd name="T11" fmla="*/ 2147483647 h 30"/>
              <a:gd name="T12" fmla="*/ 2147483647 w 59"/>
              <a:gd name="T13" fmla="*/ 2147483647 h 30"/>
              <a:gd name="T14" fmla="*/ 2147483647 w 59"/>
              <a:gd name="T15" fmla="*/ 2147483647 h 30"/>
              <a:gd name="T16" fmla="*/ 2147483647 w 59"/>
              <a:gd name="T17" fmla="*/ 2147483647 h 30"/>
              <a:gd name="T18" fmla="*/ 2147483647 w 59"/>
              <a:gd name="T19" fmla="*/ 2147483647 h 30"/>
              <a:gd name="T20" fmla="*/ 2147483647 w 59"/>
              <a:gd name="T21" fmla="*/ 2147483647 h 3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9"/>
              <a:gd name="T34" fmla="*/ 0 h 30"/>
              <a:gd name="T35" fmla="*/ 59 w 59"/>
              <a:gd name="T36" fmla="*/ 30 h 3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9" h="30">
                <a:moveTo>
                  <a:pt x="59" y="17"/>
                </a:moveTo>
                <a:lnTo>
                  <a:pt x="55" y="15"/>
                </a:lnTo>
                <a:lnTo>
                  <a:pt x="36" y="9"/>
                </a:lnTo>
                <a:lnTo>
                  <a:pt x="18" y="3"/>
                </a:lnTo>
                <a:lnTo>
                  <a:pt x="5" y="0"/>
                </a:lnTo>
                <a:lnTo>
                  <a:pt x="0" y="13"/>
                </a:lnTo>
                <a:lnTo>
                  <a:pt x="13" y="17"/>
                </a:lnTo>
                <a:lnTo>
                  <a:pt x="32" y="22"/>
                </a:lnTo>
                <a:lnTo>
                  <a:pt x="50" y="29"/>
                </a:lnTo>
                <a:lnTo>
                  <a:pt x="54" y="30"/>
                </a:lnTo>
                <a:lnTo>
                  <a:pt x="5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53" name="Freeform 134"/>
          <p:cNvSpPr>
            <a:spLocks/>
          </p:cNvSpPr>
          <p:nvPr/>
        </p:nvSpPr>
        <p:spPr bwMode="auto">
          <a:xfrm>
            <a:off x="6659563" y="3617913"/>
            <a:ext cx="92075" cy="34925"/>
          </a:xfrm>
          <a:custGeom>
            <a:avLst/>
            <a:gdLst>
              <a:gd name="T0" fmla="*/ 2147483647 w 58"/>
              <a:gd name="T1" fmla="*/ 2147483647 h 22"/>
              <a:gd name="T2" fmla="*/ 2147483647 w 58"/>
              <a:gd name="T3" fmla="*/ 2147483647 h 22"/>
              <a:gd name="T4" fmla="*/ 2147483647 w 58"/>
              <a:gd name="T5" fmla="*/ 2147483647 h 22"/>
              <a:gd name="T6" fmla="*/ 2147483647 w 58"/>
              <a:gd name="T7" fmla="*/ 0 h 22"/>
              <a:gd name="T8" fmla="*/ 0 w 58"/>
              <a:gd name="T9" fmla="*/ 0 h 22"/>
              <a:gd name="T10" fmla="*/ 0 w 58"/>
              <a:gd name="T11" fmla="*/ 2147483647 h 22"/>
              <a:gd name="T12" fmla="*/ 2147483647 w 58"/>
              <a:gd name="T13" fmla="*/ 2147483647 h 22"/>
              <a:gd name="T14" fmla="*/ 2147483647 w 58"/>
              <a:gd name="T15" fmla="*/ 2147483647 h 22"/>
              <a:gd name="T16" fmla="*/ 2147483647 w 58"/>
              <a:gd name="T17" fmla="*/ 2147483647 h 22"/>
              <a:gd name="T18" fmla="*/ 2147483647 w 58"/>
              <a:gd name="T19" fmla="*/ 2147483647 h 22"/>
              <a:gd name="T20" fmla="*/ 2147483647 w 58"/>
              <a:gd name="T21" fmla="*/ 2147483647 h 22"/>
              <a:gd name="T22" fmla="*/ 2147483647 w 58"/>
              <a:gd name="T23" fmla="*/ 2147483647 h 2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8"/>
              <a:gd name="T37" fmla="*/ 0 h 22"/>
              <a:gd name="T38" fmla="*/ 58 w 58"/>
              <a:gd name="T39" fmla="*/ 22 h 2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8" h="22">
                <a:moveTo>
                  <a:pt x="58" y="9"/>
                </a:moveTo>
                <a:lnTo>
                  <a:pt x="45" y="6"/>
                </a:lnTo>
                <a:lnTo>
                  <a:pt x="25" y="3"/>
                </a:lnTo>
                <a:lnTo>
                  <a:pt x="6" y="0"/>
                </a:lnTo>
                <a:lnTo>
                  <a:pt x="0" y="0"/>
                </a:lnTo>
                <a:lnTo>
                  <a:pt x="0" y="13"/>
                </a:lnTo>
                <a:lnTo>
                  <a:pt x="5" y="13"/>
                </a:lnTo>
                <a:lnTo>
                  <a:pt x="4" y="13"/>
                </a:lnTo>
                <a:lnTo>
                  <a:pt x="22" y="16"/>
                </a:lnTo>
                <a:lnTo>
                  <a:pt x="42" y="20"/>
                </a:lnTo>
                <a:lnTo>
                  <a:pt x="55" y="22"/>
                </a:lnTo>
                <a:lnTo>
                  <a:pt x="58" y="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54" name="Rectangle 135"/>
          <p:cNvSpPr>
            <a:spLocks noChangeArrowheads="1"/>
          </p:cNvSpPr>
          <p:nvPr/>
        </p:nvSpPr>
        <p:spPr bwMode="auto">
          <a:xfrm>
            <a:off x="6605588" y="3616325"/>
            <a:ext cx="31750" cy="206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255" name="Freeform 136"/>
          <p:cNvSpPr>
            <a:spLocks/>
          </p:cNvSpPr>
          <p:nvPr/>
        </p:nvSpPr>
        <p:spPr bwMode="auto">
          <a:xfrm>
            <a:off x="7240588" y="4027488"/>
            <a:ext cx="93662" cy="87312"/>
          </a:xfrm>
          <a:custGeom>
            <a:avLst/>
            <a:gdLst>
              <a:gd name="T0" fmla="*/ 0 w 59"/>
              <a:gd name="T1" fmla="*/ 0 h 55"/>
              <a:gd name="T2" fmla="*/ 2147483647 w 59"/>
              <a:gd name="T3" fmla="*/ 2147483647 h 55"/>
              <a:gd name="T4" fmla="*/ 2147483647 w 59"/>
              <a:gd name="T5" fmla="*/ 0 h 55"/>
              <a:gd name="T6" fmla="*/ 2147483647 w 59"/>
              <a:gd name="T7" fmla="*/ 2147483647 h 55"/>
              <a:gd name="T8" fmla="*/ 0 w 59"/>
              <a:gd name="T9" fmla="*/ 0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5"/>
              <a:gd name="T17" fmla="*/ 59 w 59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5">
                <a:moveTo>
                  <a:pt x="0" y="0"/>
                </a:moveTo>
                <a:lnTo>
                  <a:pt x="29" y="55"/>
                </a:lnTo>
                <a:lnTo>
                  <a:pt x="59" y="0"/>
                </a:lnTo>
                <a:lnTo>
                  <a:pt x="29" y="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56" name="Freeform 137"/>
          <p:cNvSpPr>
            <a:spLocks/>
          </p:cNvSpPr>
          <p:nvPr/>
        </p:nvSpPr>
        <p:spPr bwMode="auto">
          <a:xfrm>
            <a:off x="7199313" y="3975100"/>
            <a:ext cx="174625" cy="161925"/>
          </a:xfrm>
          <a:custGeom>
            <a:avLst/>
            <a:gdLst>
              <a:gd name="T0" fmla="*/ 0 w 110"/>
              <a:gd name="T1" fmla="*/ 0 h 102"/>
              <a:gd name="T2" fmla="*/ 2147483647 w 110"/>
              <a:gd name="T3" fmla="*/ 2147483647 h 102"/>
              <a:gd name="T4" fmla="*/ 2147483647 w 110"/>
              <a:gd name="T5" fmla="*/ 0 h 102"/>
              <a:gd name="T6" fmla="*/ 2147483647 w 110"/>
              <a:gd name="T7" fmla="*/ 2147483647 h 102"/>
              <a:gd name="T8" fmla="*/ 2147483647 w 110"/>
              <a:gd name="T9" fmla="*/ 2147483647 h 102"/>
              <a:gd name="T10" fmla="*/ 0 w 110"/>
              <a:gd name="T11" fmla="*/ 0 h 102"/>
              <a:gd name="T12" fmla="*/ 2147483647 w 110"/>
              <a:gd name="T13" fmla="*/ 2147483647 h 102"/>
              <a:gd name="T14" fmla="*/ 2147483647 w 110"/>
              <a:gd name="T15" fmla="*/ 2147483647 h 102"/>
              <a:gd name="T16" fmla="*/ 2147483647 w 110"/>
              <a:gd name="T17" fmla="*/ 2147483647 h 102"/>
              <a:gd name="T18" fmla="*/ 2147483647 w 110"/>
              <a:gd name="T19" fmla="*/ 2147483647 h 102"/>
              <a:gd name="T20" fmla="*/ 2147483647 w 110"/>
              <a:gd name="T21" fmla="*/ 2147483647 h 102"/>
              <a:gd name="T22" fmla="*/ 2147483647 w 110"/>
              <a:gd name="T23" fmla="*/ 2147483647 h 102"/>
              <a:gd name="T24" fmla="*/ 2147483647 w 110"/>
              <a:gd name="T25" fmla="*/ 2147483647 h 102"/>
              <a:gd name="T26" fmla="*/ 2147483647 w 110"/>
              <a:gd name="T27" fmla="*/ 2147483647 h 102"/>
              <a:gd name="T28" fmla="*/ 0 w 110"/>
              <a:gd name="T29" fmla="*/ 0 h 10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0"/>
              <a:gd name="T46" fmla="*/ 0 h 102"/>
              <a:gd name="T47" fmla="*/ 110 w 110"/>
              <a:gd name="T48" fmla="*/ 102 h 10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0" h="102">
                <a:moveTo>
                  <a:pt x="0" y="0"/>
                </a:moveTo>
                <a:lnTo>
                  <a:pt x="55" y="102"/>
                </a:lnTo>
                <a:lnTo>
                  <a:pt x="110" y="0"/>
                </a:lnTo>
                <a:lnTo>
                  <a:pt x="51" y="56"/>
                </a:lnTo>
                <a:lnTo>
                  <a:pt x="60" y="56"/>
                </a:lnTo>
                <a:lnTo>
                  <a:pt x="0" y="0"/>
                </a:lnTo>
                <a:lnTo>
                  <a:pt x="21" y="37"/>
                </a:lnTo>
                <a:lnTo>
                  <a:pt x="55" y="69"/>
                </a:lnTo>
                <a:lnTo>
                  <a:pt x="89" y="37"/>
                </a:lnTo>
                <a:lnTo>
                  <a:pt x="79" y="30"/>
                </a:lnTo>
                <a:lnTo>
                  <a:pt x="49" y="85"/>
                </a:lnTo>
                <a:lnTo>
                  <a:pt x="61" y="85"/>
                </a:lnTo>
                <a:lnTo>
                  <a:pt x="32" y="30"/>
                </a:lnTo>
                <a:lnTo>
                  <a:pt x="21" y="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57" name="Rectangle 138"/>
          <p:cNvSpPr>
            <a:spLocks noChangeArrowheads="1"/>
          </p:cNvSpPr>
          <p:nvPr/>
        </p:nvSpPr>
        <p:spPr bwMode="auto">
          <a:xfrm>
            <a:off x="7167563" y="4191000"/>
            <a:ext cx="5667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212121"/>
                </a:solidFill>
              </a:rPr>
              <a:t>R'CHO</a:t>
            </a:r>
            <a:endParaRPr lang="fr-FR"/>
          </a:p>
        </p:txBody>
      </p:sp>
      <p:sp>
        <p:nvSpPr>
          <p:cNvPr id="389258" name="Rectangle 139"/>
          <p:cNvSpPr>
            <a:spLocks noChangeArrowheads="1"/>
          </p:cNvSpPr>
          <p:nvPr/>
        </p:nvSpPr>
        <p:spPr bwMode="auto">
          <a:xfrm>
            <a:off x="7089775" y="3606800"/>
            <a:ext cx="2714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300" b="1">
                <a:solidFill>
                  <a:srgbClr val="212121"/>
                </a:solidFill>
              </a:rPr>
              <a:t>+ O</a:t>
            </a:r>
            <a:endParaRPr lang="fr-FR"/>
          </a:p>
        </p:txBody>
      </p:sp>
      <p:sp>
        <p:nvSpPr>
          <p:cNvPr id="389259" name="Rectangle 140"/>
          <p:cNvSpPr>
            <a:spLocks noChangeArrowheads="1"/>
          </p:cNvSpPr>
          <p:nvPr/>
        </p:nvSpPr>
        <p:spPr bwMode="auto">
          <a:xfrm>
            <a:off x="7350125" y="3651250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900" b="1">
                <a:solidFill>
                  <a:srgbClr val="212121"/>
                </a:solidFill>
              </a:rPr>
              <a:t>2</a:t>
            </a:r>
            <a:endParaRPr lang="fr-FR"/>
          </a:p>
        </p:txBody>
      </p:sp>
      <p:sp>
        <p:nvSpPr>
          <p:cNvPr id="389260" name="ZoneTexte 140"/>
          <p:cNvSpPr txBox="1">
            <a:spLocks noChangeArrowheads="1"/>
          </p:cNvSpPr>
          <p:nvPr/>
        </p:nvSpPr>
        <p:spPr bwMode="auto">
          <a:xfrm>
            <a:off x="6705600" y="6045200"/>
            <a:ext cx="18907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B. Picquet-Varrault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AIR_Modele">
  <a:themeElements>
    <a:clrScheme name="1_AIR_Mode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AIR_Modele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AIR_Mode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AIR_Modele">
  <a:themeElements>
    <a:clrScheme name="1_AIR_Mode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AIR_Modele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AIR_Mode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AIR_Modele">
  <a:themeElements>
    <a:clrScheme name="1_AIR_Mode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AIR_Modele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AIR_Mode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AIR_Modele">
  <a:themeElements>
    <a:clrScheme name="1_AIR_Mode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AIR_Modele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AIR_Mode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AIR_Modele">
  <a:themeElements>
    <a:clrScheme name="1_AIR_Mode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AIR_Modele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AIR_Mode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AIR_Modele">
  <a:themeElements>
    <a:clrScheme name="1_AIR_Mode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AIR_Modele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AIR_Mode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IR_Modele">
  <a:themeElements>
    <a:clrScheme name="AIR_Mode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IR_Modele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IR_Mode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R_Mode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R_Mode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R_Mode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R_Mode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R_Mode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R_Mode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R_Mode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R_Mode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R_Mode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R_Mode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R_Mode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Default Design">
  <a:themeElements>
    <a:clrScheme name="">
      <a:dk1>
        <a:srgbClr val="000010"/>
      </a:dk1>
      <a:lt1>
        <a:srgbClr val="CCECFF"/>
      </a:lt1>
      <a:dk2>
        <a:srgbClr val="FFFFFF"/>
      </a:dk2>
      <a:lt2>
        <a:srgbClr val="919191"/>
      </a:lt2>
      <a:accent1>
        <a:srgbClr val="000080"/>
      </a:accent1>
      <a:accent2>
        <a:srgbClr val="D49FFF"/>
      </a:accent2>
      <a:accent3>
        <a:srgbClr val="E2F4FF"/>
      </a:accent3>
      <a:accent4>
        <a:srgbClr val="00000C"/>
      </a:accent4>
      <a:accent5>
        <a:srgbClr val="AAAAC0"/>
      </a:accent5>
      <a:accent6>
        <a:srgbClr val="C090E7"/>
      </a:accent6>
      <a:hlink>
        <a:srgbClr val="FDA4B5"/>
      </a:hlink>
      <a:folHlink>
        <a:srgbClr val="EF9100"/>
      </a:folHlink>
    </a:clrScheme>
    <a:fontScheme name="Default Design">
      <a:majorFont>
        <a:latin typeface="Frutiger 55 Roman"/>
        <a:ea typeface=""/>
        <a:cs typeface=""/>
      </a:majorFont>
      <a:minorFont>
        <a:latin typeface="Bemb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_Default Design">
  <a:themeElements>
    <a:clrScheme name="">
      <a:dk1>
        <a:srgbClr val="000010"/>
      </a:dk1>
      <a:lt1>
        <a:srgbClr val="CCECFF"/>
      </a:lt1>
      <a:dk2>
        <a:srgbClr val="FFFFFF"/>
      </a:dk2>
      <a:lt2>
        <a:srgbClr val="919191"/>
      </a:lt2>
      <a:accent1>
        <a:srgbClr val="000080"/>
      </a:accent1>
      <a:accent2>
        <a:srgbClr val="D49FFF"/>
      </a:accent2>
      <a:accent3>
        <a:srgbClr val="E2F4FF"/>
      </a:accent3>
      <a:accent4>
        <a:srgbClr val="00000C"/>
      </a:accent4>
      <a:accent5>
        <a:srgbClr val="AAAAC0"/>
      </a:accent5>
      <a:accent6>
        <a:srgbClr val="C090E7"/>
      </a:accent6>
      <a:hlink>
        <a:srgbClr val="FDA4B5"/>
      </a:hlink>
      <a:folHlink>
        <a:srgbClr val="EF9100"/>
      </a:folHlink>
    </a:clrScheme>
    <a:fontScheme name="Default Design">
      <a:majorFont>
        <a:latin typeface="Frutiger 55 Roman"/>
        <a:ea typeface=""/>
        <a:cs typeface=""/>
      </a:majorFont>
      <a:minorFont>
        <a:latin typeface="Bemb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4_Default Design">
  <a:themeElements>
    <a:clrScheme name="">
      <a:dk1>
        <a:srgbClr val="000010"/>
      </a:dk1>
      <a:lt1>
        <a:srgbClr val="CCECFF"/>
      </a:lt1>
      <a:dk2>
        <a:srgbClr val="FFFFFF"/>
      </a:dk2>
      <a:lt2>
        <a:srgbClr val="919191"/>
      </a:lt2>
      <a:accent1>
        <a:srgbClr val="000080"/>
      </a:accent1>
      <a:accent2>
        <a:srgbClr val="D49FFF"/>
      </a:accent2>
      <a:accent3>
        <a:srgbClr val="E2F4FF"/>
      </a:accent3>
      <a:accent4>
        <a:srgbClr val="00000C"/>
      </a:accent4>
      <a:accent5>
        <a:srgbClr val="AAAAC0"/>
      </a:accent5>
      <a:accent6>
        <a:srgbClr val="C090E7"/>
      </a:accent6>
      <a:hlink>
        <a:srgbClr val="FDA4B5"/>
      </a:hlink>
      <a:folHlink>
        <a:srgbClr val="EF9100"/>
      </a:folHlink>
    </a:clrScheme>
    <a:fontScheme name="Default Design">
      <a:majorFont>
        <a:latin typeface="Frutiger 55 Roman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4_Default Design">
  <a:themeElements>
    <a:clrScheme name="">
      <a:dk1>
        <a:srgbClr val="000010"/>
      </a:dk1>
      <a:lt1>
        <a:srgbClr val="CCECFF"/>
      </a:lt1>
      <a:dk2>
        <a:srgbClr val="FFFFFF"/>
      </a:dk2>
      <a:lt2>
        <a:srgbClr val="919191"/>
      </a:lt2>
      <a:accent1>
        <a:srgbClr val="000080"/>
      </a:accent1>
      <a:accent2>
        <a:srgbClr val="D49FFF"/>
      </a:accent2>
      <a:accent3>
        <a:srgbClr val="E2F4FF"/>
      </a:accent3>
      <a:accent4>
        <a:srgbClr val="00000C"/>
      </a:accent4>
      <a:accent5>
        <a:srgbClr val="AAAAC0"/>
      </a:accent5>
      <a:accent6>
        <a:srgbClr val="C090E7"/>
      </a:accent6>
      <a:hlink>
        <a:srgbClr val="FDA4B5"/>
      </a:hlink>
      <a:folHlink>
        <a:srgbClr val="EF9100"/>
      </a:folHlink>
    </a:clrScheme>
    <a:fontScheme name="Default Design">
      <a:majorFont>
        <a:latin typeface="Frutiger 55 Roman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5_Default Design">
  <a:themeElements>
    <a:clrScheme name="">
      <a:dk1>
        <a:srgbClr val="000010"/>
      </a:dk1>
      <a:lt1>
        <a:srgbClr val="CCECFF"/>
      </a:lt1>
      <a:dk2>
        <a:srgbClr val="FFFFFF"/>
      </a:dk2>
      <a:lt2>
        <a:srgbClr val="919191"/>
      </a:lt2>
      <a:accent1>
        <a:srgbClr val="000080"/>
      </a:accent1>
      <a:accent2>
        <a:srgbClr val="D49FFF"/>
      </a:accent2>
      <a:accent3>
        <a:srgbClr val="E2F4FF"/>
      </a:accent3>
      <a:accent4>
        <a:srgbClr val="00000C"/>
      </a:accent4>
      <a:accent5>
        <a:srgbClr val="AAAAC0"/>
      </a:accent5>
      <a:accent6>
        <a:srgbClr val="C090E7"/>
      </a:accent6>
      <a:hlink>
        <a:srgbClr val="FDA4B5"/>
      </a:hlink>
      <a:folHlink>
        <a:srgbClr val="EF9100"/>
      </a:folHlink>
    </a:clrScheme>
    <a:fontScheme name="Default Design">
      <a:majorFont>
        <a:latin typeface="Frutiger 55 Roman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6_Default Design">
  <a:themeElements>
    <a:clrScheme name="">
      <a:dk1>
        <a:srgbClr val="000010"/>
      </a:dk1>
      <a:lt1>
        <a:srgbClr val="CCECFF"/>
      </a:lt1>
      <a:dk2>
        <a:srgbClr val="FFFFFF"/>
      </a:dk2>
      <a:lt2>
        <a:srgbClr val="919191"/>
      </a:lt2>
      <a:accent1>
        <a:srgbClr val="000080"/>
      </a:accent1>
      <a:accent2>
        <a:srgbClr val="D49FFF"/>
      </a:accent2>
      <a:accent3>
        <a:srgbClr val="E2F4FF"/>
      </a:accent3>
      <a:accent4>
        <a:srgbClr val="00000C"/>
      </a:accent4>
      <a:accent5>
        <a:srgbClr val="AAAAC0"/>
      </a:accent5>
      <a:accent6>
        <a:srgbClr val="C090E7"/>
      </a:accent6>
      <a:hlink>
        <a:srgbClr val="FDA4B5"/>
      </a:hlink>
      <a:folHlink>
        <a:srgbClr val="EF9100"/>
      </a:folHlink>
    </a:clrScheme>
    <a:fontScheme name="Default Design">
      <a:majorFont>
        <a:latin typeface="Frutiger 55 Roman"/>
        <a:ea typeface=""/>
        <a:cs typeface=""/>
      </a:majorFont>
      <a:minorFont>
        <a:latin typeface="Bemb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IR_Modele">
  <a:themeElements>
    <a:clrScheme name="1_AIR_Mode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AIR_Modele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AIR_Mode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AIR_Modele">
  <a:themeElements>
    <a:clrScheme name="2_AIR_Mode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AIR_Modele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AIR_Mode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IR_Mode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IR_Mode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IR_Mode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IR_Mode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IR_Mode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IR_Mode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IR_Mode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IR_Mode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IR_Mode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IR_Mode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IR_Mode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AIR_Modele">
  <a:themeElements>
    <a:clrScheme name="1_AIR_Mode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AIR_Modele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AIR_Mode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AIR_Modele">
  <a:themeElements>
    <a:clrScheme name="1_AIR_Mode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AIR_Modele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AIR_Mode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AIR_Modele">
  <a:themeElements>
    <a:clrScheme name="1_AIR_Mode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AIR_Modele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AIR_Mode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AIR_Modele">
  <a:themeElements>
    <a:clrScheme name="1_AIR_Mode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AIR_Modele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AIR_Mode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AIR_Modele">
  <a:themeElements>
    <a:clrScheme name="1_AIR_Mode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AIR_Modele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AIR_Mode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R_Mode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R_Mode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Modèle-2005</Template>
  <TotalTime>6255</TotalTime>
  <Words>1142</Words>
  <Application>Microsoft Office PowerPoint</Application>
  <PresentationFormat>On-screen Show (4:3)</PresentationFormat>
  <Paragraphs>456</Paragraphs>
  <Slides>54</Slides>
  <Notes>19</Notes>
  <HiddenSlides>0</HiddenSlides>
  <MMClips>2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Modèle de conception</vt:lpstr>
      </vt:variant>
      <vt:variant>
        <vt:i4>38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54</vt:i4>
      </vt:variant>
    </vt:vector>
  </HeadingPairs>
  <TitlesOfParts>
    <vt:vector size="107" baseType="lpstr">
      <vt:lpstr>Arial</vt:lpstr>
      <vt:lpstr>Comic Sans MS</vt:lpstr>
      <vt:lpstr>ＭＳ Ｐゴシック</vt:lpstr>
      <vt:lpstr>Calibri</vt:lpstr>
      <vt:lpstr>Frutiger 55 Roman</vt:lpstr>
      <vt:lpstr>Bembo</vt:lpstr>
      <vt:lpstr>Wingdings</vt:lpstr>
      <vt:lpstr>Symbol</vt:lpstr>
      <vt:lpstr>Times New Roman</vt:lpstr>
      <vt:lpstr>Arial Rounded MT Bold</vt:lpstr>
      <vt:lpstr>Helvetica</vt:lpstr>
      <vt:lpstr>Arial Narrow</vt:lpstr>
      <vt:lpstr>Conception personnalisée</vt:lpstr>
      <vt:lpstr>AIR_Modele</vt:lpstr>
      <vt:lpstr>1_AIR_Modele</vt:lpstr>
      <vt:lpstr>2_AIR_Modele</vt:lpstr>
      <vt:lpstr>3_AIR_Modele</vt:lpstr>
      <vt:lpstr>4_AIR_Modele</vt:lpstr>
      <vt:lpstr>5_AIR_Modele</vt:lpstr>
      <vt:lpstr>6_AIR_Modele</vt:lpstr>
      <vt:lpstr>7_AIR_Modele</vt:lpstr>
      <vt:lpstr>8_AIR_Modele</vt:lpstr>
      <vt:lpstr>9_AIR_Modele</vt:lpstr>
      <vt:lpstr>10_AIR_Modele</vt:lpstr>
      <vt:lpstr>11_AIR_Modele</vt:lpstr>
      <vt:lpstr>12_AIR_Modele</vt:lpstr>
      <vt:lpstr>13_AIR_Modele</vt:lpstr>
      <vt:lpstr>Standarddesign</vt:lpstr>
      <vt:lpstr>2_Standarddesign</vt:lpstr>
      <vt:lpstr>Larissa</vt:lpstr>
      <vt:lpstr>1_Larissa</vt:lpstr>
      <vt:lpstr>Default Design</vt:lpstr>
      <vt:lpstr>2_Default Design</vt:lpstr>
      <vt:lpstr>Thème Office</vt:lpstr>
      <vt:lpstr>1_Thème Office</vt:lpstr>
      <vt:lpstr>4_Default Design</vt:lpstr>
      <vt:lpstr>14_Default Design</vt:lpstr>
      <vt:lpstr>15_Default Design</vt:lpstr>
      <vt:lpstr>6_Default Design</vt:lpstr>
      <vt:lpstr>1_AIR_Modele</vt:lpstr>
      <vt:lpstr>2_AIR_Modele</vt:lpstr>
      <vt:lpstr>7_AIR_Modele</vt:lpstr>
      <vt:lpstr>9_AIR_Modele</vt:lpstr>
      <vt:lpstr>10_AIR_Modele</vt:lpstr>
      <vt:lpstr>Standarddesign</vt:lpstr>
      <vt:lpstr>2_Standarddesign</vt:lpstr>
      <vt:lpstr>Larissa</vt:lpstr>
      <vt:lpstr>1_Larissa</vt:lpstr>
      <vt:lpstr>Thème Office</vt:lpstr>
      <vt:lpstr>1_Thème Office</vt:lpstr>
      <vt:lpstr>Photo Editor Photo</vt:lpstr>
      <vt:lpstr>Document</vt:lpstr>
      <vt:lpstr>CorelDRAW</vt:lpstr>
      <vt:lpstr>Diapositive 1</vt:lpstr>
      <vt:lpstr>EVALUATION DES PROCESSUS PHOTOCATALYTIQUES POUR LA DEPOLLUTION DE L’AIR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Traitement des NOx à la source</vt:lpstr>
      <vt:lpstr>Diapositive 15</vt:lpstr>
      <vt:lpstr>Avec quel succès?</vt:lpstr>
      <vt:lpstr>Diapositive 17</vt:lpstr>
      <vt:lpstr>Diapositive 18</vt:lpstr>
      <vt:lpstr>Evolution à long terme des émissions EU-25 par rapport à l’année 2000 (CAFE Scenario Analysis Report Nr. 2) </vt:lpstr>
      <vt:lpstr>Existence d’un plateau sur les courbes de réduction des NOx</vt:lpstr>
      <vt:lpstr>Diapositive 21</vt:lpstr>
      <vt:lpstr>Utiliser le bâti!!! PhotoPaq  Demonstration of Photocatalytic Remediation Processes on Air Quality   Amélioration de la qualité de l'air urbaine par des procédés photocatalytiques </vt:lpstr>
      <vt:lpstr>Diapositive 23</vt:lpstr>
      <vt:lpstr>Diapositive 24</vt:lpstr>
      <vt:lpstr>Diapositive 25</vt:lpstr>
      <vt:lpstr>Misericordia Church—Rome </vt:lpstr>
      <vt:lpstr>Les resultats attendus</vt:lpstr>
      <vt:lpstr>Diapositive 28</vt:lpstr>
      <vt:lpstr>Mesure expérimentale</vt:lpstr>
      <vt:lpstr>Photo réacteur</vt:lpstr>
      <vt:lpstr>NO2-Experiment - TxActive I</vt:lpstr>
      <vt:lpstr>Diapositive 32</vt:lpstr>
      <vt:lpstr>Diapositive 33</vt:lpstr>
      <vt:lpstr>En conditions réelles</vt:lpstr>
      <vt:lpstr>Diapositive 35</vt:lpstr>
      <vt:lpstr>Diapositive 36</vt:lpstr>
      <vt:lpstr>Diapositive 37</vt:lpstr>
      <vt:lpstr>Diapositive 38</vt:lpstr>
      <vt:lpstr>Une caractérisation complète de la qualité de l’air A full characterization of the air quality</vt:lpstr>
      <vt:lpstr>Expérimentation Underground</vt:lpstr>
      <vt:lpstr>Diapositive 41</vt:lpstr>
      <vt:lpstr>Diapositive 42</vt:lpstr>
      <vt:lpstr>Diapositive 43</vt:lpstr>
      <vt:lpstr>Mesure en miliey extérieur Bergame / Italie</vt:lpstr>
      <vt:lpstr>Diapositive 45</vt:lpstr>
      <vt:lpstr>Diapositive 46</vt:lpstr>
      <vt:lpstr>Sampling postion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Conclusions</vt:lpstr>
    </vt:vector>
  </TitlesOfParts>
  <Company>CNRS-UCBL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Christian GEORGE</dc:creator>
  <cp:lastModifiedBy>ditadmin</cp:lastModifiedBy>
  <cp:revision>372</cp:revision>
  <dcterms:created xsi:type="dcterms:W3CDTF">2005-08-30T07:02:54Z</dcterms:created>
  <dcterms:modified xsi:type="dcterms:W3CDTF">2014-02-17T19:30:40Z</dcterms:modified>
</cp:coreProperties>
</file>